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3" r:id="rId2"/>
  </p:sldMasterIdLst>
  <p:notesMasterIdLst>
    <p:notesMasterId r:id="rId15"/>
  </p:notesMasterIdLst>
  <p:sldIdLst>
    <p:sldId id="257" r:id="rId3"/>
    <p:sldId id="258" r:id="rId4"/>
    <p:sldId id="261" r:id="rId5"/>
    <p:sldId id="262" r:id="rId6"/>
    <p:sldId id="266" r:id="rId7"/>
    <p:sldId id="276" r:id="rId8"/>
    <p:sldId id="278" r:id="rId9"/>
    <p:sldId id="279" r:id="rId10"/>
    <p:sldId id="281" r:id="rId11"/>
    <p:sldId id="277" r:id="rId12"/>
    <p:sldId id="264" r:id="rId13"/>
    <p:sldId id="280" r:id="rId14"/>
  </p:sldIdLst>
  <p:sldSz cx="12192000" cy="6858000"/>
  <p:notesSz cx="6858000" cy="9144000"/>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9"/>
  </p:normalViewPr>
  <p:slideViewPr>
    <p:cSldViewPr snapToGrid="0" showGuides="1">
      <p:cViewPr>
        <p:scale>
          <a:sx n="102" d="100"/>
          <a:sy n="102" d="100"/>
        </p:scale>
        <p:origin x="952" y="5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4771F9-EAA8-B246-91AB-7428401EB1BF}" type="datetimeFigureOut">
              <a:rPr lang="en-MX" smtClean="0"/>
              <a:t>02/12/24</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A84FCB-DF9F-2746-892F-C8CB50F3B79B}" type="slidenum">
              <a:rPr lang="en-MX" smtClean="0"/>
              <a:t>‹#›</a:t>
            </a:fld>
            <a:endParaRPr lang="en-MX"/>
          </a:p>
        </p:txBody>
      </p:sp>
    </p:spTree>
    <p:extLst>
      <p:ext uri="{BB962C8B-B14F-4D97-AF65-F5344CB8AC3E}">
        <p14:creationId xmlns:p14="http://schemas.microsoft.com/office/powerpoint/2010/main" val="3241068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461d30ac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5461d30ac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a:extLst>
            <a:ext uri="{FF2B5EF4-FFF2-40B4-BE49-F238E27FC236}">
              <a16:creationId xmlns:a16="http://schemas.microsoft.com/office/drawing/2014/main" id="{FB81162E-3684-F176-0E4C-1DA316157AFF}"/>
            </a:ext>
          </a:extLst>
        </p:cNvPr>
        <p:cNvGrpSpPr/>
        <p:nvPr/>
      </p:nvGrpSpPr>
      <p:grpSpPr>
        <a:xfrm>
          <a:off x="0" y="0"/>
          <a:ext cx="0" cy="0"/>
          <a:chOff x="0" y="0"/>
          <a:chExt cx="0" cy="0"/>
        </a:xfrm>
      </p:grpSpPr>
      <p:sp>
        <p:nvSpPr>
          <p:cNvPr id="717" name="Google Shape;717;g25471033bd5_0_13739:notes">
            <a:extLst>
              <a:ext uri="{FF2B5EF4-FFF2-40B4-BE49-F238E27FC236}">
                <a16:creationId xmlns:a16="http://schemas.microsoft.com/office/drawing/2014/main" id="{0599B04B-C671-B820-42C6-11CCD993AE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25471033bd5_0_13739:notes">
            <a:extLst>
              <a:ext uri="{FF2B5EF4-FFF2-40B4-BE49-F238E27FC236}">
                <a16:creationId xmlns:a16="http://schemas.microsoft.com/office/drawing/2014/main" id="{8C73F1FE-C37A-C65A-D89B-665B9F6924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614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54565c6c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54565c6c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5471033bd5_0_13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25471033bd5_0_13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a:extLst>
            <a:ext uri="{FF2B5EF4-FFF2-40B4-BE49-F238E27FC236}">
              <a16:creationId xmlns:a16="http://schemas.microsoft.com/office/drawing/2014/main" id="{9A0943D4-9026-C4E4-1BB3-AB9A595E3E52}"/>
            </a:ext>
          </a:extLst>
        </p:cNvPr>
        <p:cNvGrpSpPr/>
        <p:nvPr/>
      </p:nvGrpSpPr>
      <p:grpSpPr>
        <a:xfrm>
          <a:off x="0" y="0"/>
          <a:ext cx="0" cy="0"/>
          <a:chOff x="0" y="0"/>
          <a:chExt cx="0" cy="0"/>
        </a:xfrm>
      </p:grpSpPr>
      <p:sp>
        <p:nvSpPr>
          <p:cNvPr id="717" name="Google Shape;717;g25471033bd5_0_13739:notes">
            <a:extLst>
              <a:ext uri="{FF2B5EF4-FFF2-40B4-BE49-F238E27FC236}">
                <a16:creationId xmlns:a16="http://schemas.microsoft.com/office/drawing/2014/main" id="{08D97B05-74CC-02AA-C25A-417476C76F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25471033bd5_0_13739:notes">
            <a:extLst>
              <a:ext uri="{FF2B5EF4-FFF2-40B4-BE49-F238E27FC236}">
                <a16:creationId xmlns:a16="http://schemas.microsoft.com/office/drawing/2014/main" id="{B654CC22-31B4-FE81-F5E4-6B1B8B89F4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321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a:extLst>
            <a:ext uri="{FF2B5EF4-FFF2-40B4-BE49-F238E27FC236}">
              <a16:creationId xmlns:a16="http://schemas.microsoft.com/office/drawing/2014/main" id="{1DB7230A-BFC0-8385-6310-5E304520194E}"/>
            </a:ext>
          </a:extLst>
        </p:cNvPr>
        <p:cNvGrpSpPr/>
        <p:nvPr/>
      </p:nvGrpSpPr>
      <p:grpSpPr>
        <a:xfrm>
          <a:off x="0" y="0"/>
          <a:ext cx="0" cy="0"/>
          <a:chOff x="0" y="0"/>
          <a:chExt cx="0" cy="0"/>
        </a:xfrm>
      </p:grpSpPr>
      <p:sp>
        <p:nvSpPr>
          <p:cNvPr id="717" name="Google Shape;717;g25471033bd5_0_13739:notes">
            <a:extLst>
              <a:ext uri="{FF2B5EF4-FFF2-40B4-BE49-F238E27FC236}">
                <a16:creationId xmlns:a16="http://schemas.microsoft.com/office/drawing/2014/main" id="{CB46EBA3-20B2-97E5-BEC7-9A72777518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25471033bd5_0_13739:notes">
            <a:extLst>
              <a:ext uri="{FF2B5EF4-FFF2-40B4-BE49-F238E27FC236}">
                <a16:creationId xmlns:a16="http://schemas.microsoft.com/office/drawing/2014/main" id="{67B43B6C-E155-F544-EF6E-5B98FA7476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9451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31000"/>
          </a:blip>
          <a:srcRect l="6784" t="9212" r="6792" b="17848"/>
          <a:stretch/>
        </p:blipFill>
        <p:spPr>
          <a:xfrm>
            <a:off x="-1" y="1"/>
            <a:ext cx="12192004" cy="6858001"/>
          </a:xfrm>
          <a:prstGeom prst="rect">
            <a:avLst/>
          </a:prstGeom>
          <a:noFill/>
          <a:ln>
            <a:noFill/>
          </a:ln>
        </p:spPr>
      </p:pic>
      <p:sp>
        <p:nvSpPr>
          <p:cNvPr id="10" name="Google Shape;10;p2"/>
          <p:cNvSpPr txBox="1">
            <a:spLocks noGrp="1"/>
          </p:cNvSpPr>
          <p:nvPr>
            <p:ph type="ctrTitle"/>
          </p:nvPr>
        </p:nvSpPr>
        <p:spPr>
          <a:xfrm>
            <a:off x="1159767" y="2310467"/>
            <a:ext cx="9872400" cy="22540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Clr>
                <a:srgbClr val="191919"/>
              </a:buClr>
              <a:buSzPts val="5200"/>
              <a:buNone/>
              <a:defRPr sz="56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1" name="Google Shape;11;p2"/>
          <p:cNvSpPr txBox="1">
            <a:spLocks noGrp="1"/>
          </p:cNvSpPr>
          <p:nvPr>
            <p:ph type="subTitle" idx="1"/>
          </p:nvPr>
        </p:nvSpPr>
        <p:spPr>
          <a:xfrm>
            <a:off x="1160023" y="4415500"/>
            <a:ext cx="9872000" cy="6344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1361993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0"/>
        <p:cNvGrpSpPr/>
        <p:nvPr/>
      </p:nvGrpSpPr>
      <p:grpSpPr>
        <a:xfrm>
          <a:off x="0" y="0"/>
          <a:ext cx="0" cy="0"/>
          <a:chOff x="0" y="0"/>
          <a:chExt cx="0" cy="0"/>
        </a:xfrm>
      </p:grpSpPr>
      <p:pic>
        <p:nvPicPr>
          <p:cNvPr id="61" name="Google Shape;61;p11"/>
          <p:cNvPicPr preferRelativeResize="0"/>
          <p:nvPr/>
        </p:nvPicPr>
        <p:blipFill rotWithShape="1">
          <a:blip r:embed="rId2">
            <a:alphaModFix amt="31000"/>
          </a:blip>
          <a:srcRect l="6784" t="9212" r="6792" b="17848"/>
          <a:stretch/>
        </p:blipFill>
        <p:spPr>
          <a:xfrm>
            <a:off x="-1" y="1"/>
            <a:ext cx="12192004" cy="6858001"/>
          </a:xfrm>
          <a:prstGeom prst="rect">
            <a:avLst/>
          </a:prstGeom>
          <a:noFill/>
          <a:ln>
            <a:noFill/>
          </a:ln>
        </p:spPr>
      </p:pic>
      <p:sp>
        <p:nvSpPr>
          <p:cNvPr id="62" name="Google Shape;62;p11"/>
          <p:cNvSpPr txBox="1">
            <a:spLocks noGrp="1"/>
          </p:cNvSpPr>
          <p:nvPr>
            <p:ph type="title" hasCustomPrompt="1"/>
          </p:nvPr>
        </p:nvSpPr>
        <p:spPr>
          <a:xfrm>
            <a:off x="1712000" y="2387184"/>
            <a:ext cx="8768000" cy="15080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latin typeface="Quicksand SemiBold"/>
                <a:ea typeface="Quicksand SemiBold"/>
                <a:cs typeface="Quicksand SemiBold"/>
                <a:sym typeface="Quicksand SemiBold"/>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63" name="Google Shape;63;p11"/>
          <p:cNvSpPr txBox="1">
            <a:spLocks noGrp="1"/>
          </p:cNvSpPr>
          <p:nvPr>
            <p:ph type="subTitle" idx="1"/>
          </p:nvPr>
        </p:nvSpPr>
        <p:spPr>
          <a:xfrm>
            <a:off x="1712000" y="3808017"/>
            <a:ext cx="8768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grpSp>
        <p:nvGrpSpPr>
          <p:cNvPr id="64" name="Google Shape;64;p11"/>
          <p:cNvGrpSpPr/>
          <p:nvPr/>
        </p:nvGrpSpPr>
        <p:grpSpPr>
          <a:xfrm>
            <a:off x="-1927879" y="-1836198"/>
            <a:ext cx="16276113" cy="10358604"/>
            <a:chOff x="-1445910" y="-1377149"/>
            <a:chExt cx="12207085" cy="7768953"/>
          </a:xfrm>
        </p:grpSpPr>
        <p:pic>
          <p:nvPicPr>
            <p:cNvPr id="65" name="Google Shape;65;p11"/>
            <p:cNvPicPr preferRelativeResize="0"/>
            <p:nvPr/>
          </p:nvPicPr>
          <p:blipFill>
            <a:blip r:embed="rId3">
              <a:alphaModFix/>
            </a:blip>
            <a:stretch>
              <a:fillRect/>
            </a:stretch>
          </p:blipFill>
          <p:spPr>
            <a:xfrm rot="-9910196">
              <a:off x="6574215" y="-930150"/>
              <a:ext cx="3875346" cy="2939302"/>
            </a:xfrm>
            <a:prstGeom prst="rect">
              <a:avLst/>
            </a:prstGeom>
            <a:noFill/>
            <a:ln>
              <a:noFill/>
            </a:ln>
          </p:spPr>
        </p:pic>
        <p:pic>
          <p:nvPicPr>
            <p:cNvPr id="66" name="Google Shape;66;p11"/>
            <p:cNvPicPr preferRelativeResize="0"/>
            <p:nvPr/>
          </p:nvPicPr>
          <p:blipFill>
            <a:blip r:embed="rId4">
              <a:alphaModFix/>
            </a:blip>
            <a:stretch>
              <a:fillRect/>
            </a:stretch>
          </p:blipFill>
          <p:spPr>
            <a:xfrm rot="-6901131">
              <a:off x="-1358178" y="2834748"/>
              <a:ext cx="3773352" cy="2596652"/>
            </a:xfrm>
            <a:prstGeom prst="rect">
              <a:avLst/>
            </a:prstGeom>
            <a:noFill/>
            <a:ln>
              <a:noFill/>
            </a:ln>
          </p:spPr>
        </p:pic>
      </p:grpSp>
    </p:spTree>
    <p:extLst>
      <p:ext uri="{BB962C8B-B14F-4D97-AF65-F5344CB8AC3E}">
        <p14:creationId xmlns:p14="http://schemas.microsoft.com/office/powerpoint/2010/main" val="4194823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7"/>
        <p:cNvGrpSpPr/>
        <p:nvPr/>
      </p:nvGrpSpPr>
      <p:grpSpPr>
        <a:xfrm>
          <a:off x="0" y="0"/>
          <a:ext cx="0" cy="0"/>
          <a:chOff x="0" y="0"/>
          <a:chExt cx="0" cy="0"/>
        </a:xfrm>
      </p:grpSpPr>
    </p:spTree>
    <p:extLst>
      <p:ext uri="{BB962C8B-B14F-4D97-AF65-F5344CB8AC3E}">
        <p14:creationId xmlns:p14="http://schemas.microsoft.com/office/powerpoint/2010/main" val="3590573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8"/>
        <p:cNvGrpSpPr/>
        <p:nvPr/>
      </p:nvGrpSpPr>
      <p:grpSpPr>
        <a:xfrm>
          <a:off x="0" y="0"/>
          <a:ext cx="0" cy="0"/>
          <a:chOff x="0" y="0"/>
          <a:chExt cx="0" cy="0"/>
        </a:xfrm>
      </p:grpSpPr>
      <p:pic>
        <p:nvPicPr>
          <p:cNvPr id="69" name="Google Shape;69;p13"/>
          <p:cNvPicPr preferRelativeResize="0"/>
          <p:nvPr/>
        </p:nvPicPr>
        <p:blipFill rotWithShape="1">
          <a:blip r:embed="rId2">
            <a:alphaModFix amt="17000"/>
          </a:blip>
          <a:srcRect l="6784" t="9212" r="6792" b="17848"/>
          <a:stretch/>
        </p:blipFill>
        <p:spPr>
          <a:xfrm>
            <a:off x="1" y="1"/>
            <a:ext cx="12192004" cy="6858001"/>
          </a:xfrm>
          <a:prstGeom prst="rect">
            <a:avLst/>
          </a:prstGeom>
          <a:noFill/>
          <a:ln>
            <a:noFill/>
          </a:ln>
        </p:spPr>
      </p:pic>
      <p:grpSp>
        <p:nvGrpSpPr>
          <p:cNvPr id="70" name="Google Shape;70;p13"/>
          <p:cNvGrpSpPr/>
          <p:nvPr/>
        </p:nvGrpSpPr>
        <p:grpSpPr>
          <a:xfrm>
            <a:off x="-992076" y="-923087"/>
            <a:ext cx="14619376" cy="9891352"/>
            <a:chOff x="-744057" y="-692315"/>
            <a:chExt cx="10964532" cy="7418514"/>
          </a:xfrm>
        </p:grpSpPr>
        <p:pic>
          <p:nvPicPr>
            <p:cNvPr id="71" name="Google Shape;71;p13"/>
            <p:cNvPicPr preferRelativeResize="0"/>
            <p:nvPr/>
          </p:nvPicPr>
          <p:blipFill>
            <a:blip r:embed="rId3">
              <a:alphaModFix/>
            </a:blip>
            <a:stretch>
              <a:fillRect/>
            </a:stretch>
          </p:blipFill>
          <p:spPr>
            <a:xfrm rot="5892668">
              <a:off x="-1049252" y="-86708"/>
              <a:ext cx="2601306" cy="1636168"/>
            </a:xfrm>
            <a:prstGeom prst="rect">
              <a:avLst/>
            </a:prstGeom>
            <a:noFill/>
            <a:ln>
              <a:noFill/>
            </a:ln>
          </p:spPr>
        </p:pic>
        <p:pic>
          <p:nvPicPr>
            <p:cNvPr id="72" name="Google Shape;72;p13"/>
            <p:cNvPicPr preferRelativeResize="0"/>
            <p:nvPr/>
          </p:nvPicPr>
          <p:blipFill>
            <a:blip r:embed="rId4">
              <a:alphaModFix/>
            </a:blip>
            <a:stretch>
              <a:fillRect/>
            </a:stretch>
          </p:blipFill>
          <p:spPr>
            <a:xfrm rot="-3580408">
              <a:off x="7646207" y="-266937"/>
              <a:ext cx="2184461" cy="2090174"/>
            </a:xfrm>
            <a:prstGeom prst="rect">
              <a:avLst/>
            </a:prstGeom>
            <a:noFill/>
            <a:ln>
              <a:noFill/>
            </a:ln>
          </p:spPr>
        </p:pic>
        <p:pic>
          <p:nvPicPr>
            <p:cNvPr id="73" name="Google Shape;73;p13"/>
            <p:cNvPicPr preferRelativeResize="0"/>
            <p:nvPr/>
          </p:nvPicPr>
          <p:blipFill rotWithShape="1">
            <a:blip r:embed="rId5">
              <a:alphaModFix/>
            </a:blip>
            <a:srcRect/>
            <a:stretch/>
          </p:blipFill>
          <p:spPr>
            <a:xfrm rot="8897385" flipH="1">
              <a:off x="6327076" y="3559981"/>
              <a:ext cx="3519575" cy="2422013"/>
            </a:xfrm>
            <a:prstGeom prst="rect">
              <a:avLst/>
            </a:prstGeom>
            <a:noFill/>
            <a:ln>
              <a:noFill/>
            </a:ln>
          </p:spPr>
        </p:pic>
      </p:grpSp>
      <p:sp>
        <p:nvSpPr>
          <p:cNvPr id="74" name="Google Shape;74;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13"/>
          <p:cNvSpPr txBox="1">
            <a:spLocks noGrp="1"/>
          </p:cNvSpPr>
          <p:nvPr>
            <p:ph type="title" idx="2" hasCustomPrompt="1"/>
          </p:nvPr>
        </p:nvSpPr>
        <p:spPr>
          <a:xfrm>
            <a:off x="2007167" y="2079111"/>
            <a:ext cx="979600" cy="763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800">
                <a:solidFill>
                  <a:schemeClr val="dk2"/>
                </a:solidFill>
                <a:latin typeface="Quicksand SemiBold"/>
                <a:ea typeface="Quicksand SemiBold"/>
                <a:cs typeface="Quicksand SemiBold"/>
                <a:sym typeface="Quicksand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6" name="Google Shape;76;p13"/>
          <p:cNvSpPr txBox="1">
            <a:spLocks noGrp="1"/>
          </p:cNvSpPr>
          <p:nvPr>
            <p:ph type="title" idx="3" hasCustomPrompt="1"/>
          </p:nvPr>
        </p:nvSpPr>
        <p:spPr>
          <a:xfrm>
            <a:off x="2007167" y="3990335"/>
            <a:ext cx="979600" cy="768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800">
                <a:solidFill>
                  <a:schemeClr val="dk2"/>
                </a:solidFill>
                <a:latin typeface="Quicksand SemiBold"/>
                <a:ea typeface="Quicksand SemiBold"/>
                <a:cs typeface="Quicksand SemiBold"/>
                <a:sym typeface="Quicksand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7" name="Google Shape;77;p13"/>
          <p:cNvSpPr txBox="1">
            <a:spLocks noGrp="1"/>
          </p:cNvSpPr>
          <p:nvPr>
            <p:ph type="title" idx="4" hasCustomPrompt="1"/>
          </p:nvPr>
        </p:nvSpPr>
        <p:spPr>
          <a:xfrm>
            <a:off x="5606200" y="2079111"/>
            <a:ext cx="979600" cy="763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800">
                <a:solidFill>
                  <a:schemeClr val="dk2"/>
                </a:solidFill>
                <a:latin typeface="Quicksand SemiBold"/>
                <a:ea typeface="Quicksand SemiBold"/>
                <a:cs typeface="Quicksand SemiBold"/>
                <a:sym typeface="Quicksand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8" name="Google Shape;78;p13"/>
          <p:cNvSpPr txBox="1">
            <a:spLocks noGrp="1"/>
          </p:cNvSpPr>
          <p:nvPr>
            <p:ph type="title" idx="5" hasCustomPrompt="1"/>
          </p:nvPr>
        </p:nvSpPr>
        <p:spPr>
          <a:xfrm>
            <a:off x="5606200" y="3990335"/>
            <a:ext cx="979600" cy="768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800">
                <a:solidFill>
                  <a:schemeClr val="dk2"/>
                </a:solidFill>
                <a:latin typeface="Quicksand SemiBold"/>
                <a:ea typeface="Quicksand SemiBold"/>
                <a:cs typeface="Quicksand SemiBold"/>
                <a:sym typeface="Quicksand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9" name="Google Shape;79;p13"/>
          <p:cNvSpPr txBox="1">
            <a:spLocks noGrp="1"/>
          </p:cNvSpPr>
          <p:nvPr>
            <p:ph type="title" idx="6" hasCustomPrompt="1"/>
          </p:nvPr>
        </p:nvSpPr>
        <p:spPr>
          <a:xfrm>
            <a:off x="9205233" y="2079111"/>
            <a:ext cx="979600" cy="763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800">
                <a:solidFill>
                  <a:schemeClr val="dk2"/>
                </a:solidFill>
                <a:latin typeface="Quicksand SemiBold"/>
                <a:ea typeface="Quicksand SemiBold"/>
                <a:cs typeface="Quicksand SemiBold"/>
                <a:sym typeface="Quicksand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0" name="Google Shape;80;p13"/>
          <p:cNvSpPr txBox="1">
            <a:spLocks noGrp="1"/>
          </p:cNvSpPr>
          <p:nvPr>
            <p:ph type="title" idx="7" hasCustomPrompt="1"/>
          </p:nvPr>
        </p:nvSpPr>
        <p:spPr>
          <a:xfrm>
            <a:off x="9205233" y="3990335"/>
            <a:ext cx="979600" cy="768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800">
                <a:solidFill>
                  <a:schemeClr val="dk2"/>
                </a:solidFill>
                <a:latin typeface="Quicksand SemiBold"/>
                <a:ea typeface="Quicksand SemiBold"/>
                <a:cs typeface="Quicksand SemiBold"/>
                <a:sym typeface="Quicksand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1" name="Google Shape;81;p13"/>
          <p:cNvSpPr txBox="1">
            <a:spLocks noGrp="1"/>
          </p:cNvSpPr>
          <p:nvPr>
            <p:ph type="subTitle" idx="1"/>
          </p:nvPr>
        </p:nvSpPr>
        <p:spPr>
          <a:xfrm>
            <a:off x="959967" y="2753167"/>
            <a:ext cx="3074000" cy="55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Quicksand"/>
              <a:buNone/>
              <a:defRPr sz="2400">
                <a:solidFill>
                  <a:schemeClr val="dk1"/>
                </a:solidFill>
              </a:defRPr>
            </a:lvl1pPr>
            <a:lvl2pPr lvl="1" rtl="0">
              <a:lnSpc>
                <a:spcPct val="100000"/>
              </a:lnSpc>
              <a:spcBef>
                <a:spcPts val="0"/>
              </a:spcBef>
              <a:spcAft>
                <a:spcPts val="0"/>
              </a:spcAft>
              <a:buSzPts val="2400"/>
              <a:buFont typeface="Quicksand"/>
              <a:buNone/>
              <a:defRPr sz="3200">
                <a:latin typeface="Quicksand"/>
                <a:ea typeface="Quicksand"/>
                <a:cs typeface="Quicksand"/>
                <a:sym typeface="Quicksand"/>
              </a:defRPr>
            </a:lvl2pPr>
            <a:lvl3pPr lvl="2" rtl="0">
              <a:lnSpc>
                <a:spcPct val="100000"/>
              </a:lnSpc>
              <a:spcBef>
                <a:spcPts val="0"/>
              </a:spcBef>
              <a:spcAft>
                <a:spcPts val="0"/>
              </a:spcAft>
              <a:buSzPts val="2400"/>
              <a:buFont typeface="Quicksand"/>
              <a:buNone/>
              <a:defRPr sz="3200">
                <a:latin typeface="Quicksand"/>
                <a:ea typeface="Quicksand"/>
                <a:cs typeface="Quicksand"/>
                <a:sym typeface="Quicksand"/>
              </a:defRPr>
            </a:lvl3pPr>
            <a:lvl4pPr lvl="3" rtl="0">
              <a:lnSpc>
                <a:spcPct val="100000"/>
              </a:lnSpc>
              <a:spcBef>
                <a:spcPts val="0"/>
              </a:spcBef>
              <a:spcAft>
                <a:spcPts val="0"/>
              </a:spcAft>
              <a:buSzPts val="2400"/>
              <a:buFont typeface="Quicksand"/>
              <a:buNone/>
              <a:defRPr sz="3200">
                <a:latin typeface="Quicksand"/>
                <a:ea typeface="Quicksand"/>
                <a:cs typeface="Quicksand"/>
                <a:sym typeface="Quicksand"/>
              </a:defRPr>
            </a:lvl4pPr>
            <a:lvl5pPr lvl="4" rtl="0">
              <a:lnSpc>
                <a:spcPct val="100000"/>
              </a:lnSpc>
              <a:spcBef>
                <a:spcPts val="0"/>
              </a:spcBef>
              <a:spcAft>
                <a:spcPts val="0"/>
              </a:spcAft>
              <a:buSzPts val="2400"/>
              <a:buFont typeface="Quicksand"/>
              <a:buNone/>
              <a:defRPr sz="3200">
                <a:latin typeface="Quicksand"/>
                <a:ea typeface="Quicksand"/>
                <a:cs typeface="Quicksand"/>
                <a:sym typeface="Quicksand"/>
              </a:defRPr>
            </a:lvl5pPr>
            <a:lvl6pPr lvl="5" rtl="0">
              <a:lnSpc>
                <a:spcPct val="100000"/>
              </a:lnSpc>
              <a:spcBef>
                <a:spcPts val="0"/>
              </a:spcBef>
              <a:spcAft>
                <a:spcPts val="0"/>
              </a:spcAft>
              <a:buSzPts val="2400"/>
              <a:buFont typeface="Quicksand"/>
              <a:buNone/>
              <a:defRPr sz="3200">
                <a:latin typeface="Quicksand"/>
                <a:ea typeface="Quicksand"/>
                <a:cs typeface="Quicksand"/>
                <a:sym typeface="Quicksand"/>
              </a:defRPr>
            </a:lvl6pPr>
            <a:lvl7pPr lvl="6" rtl="0">
              <a:lnSpc>
                <a:spcPct val="100000"/>
              </a:lnSpc>
              <a:spcBef>
                <a:spcPts val="0"/>
              </a:spcBef>
              <a:spcAft>
                <a:spcPts val="0"/>
              </a:spcAft>
              <a:buSzPts val="2400"/>
              <a:buFont typeface="Quicksand"/>
              <a:buNone/>
              <a:defRPr sz="3200">
                <a:latin typeface="Quicksand"/>
                <a:ea typeface="Quicksand"/>
                <a:cs typeface="Quicksand"/>
                <a:sym typeface="Quicksand"/>
              </a:defRPr>
            </a:lvl7pPr>
            <a:lvl8pPr lvl="7" rtl="0">
              <a:lnSpc>
                <a:spcPct val="100000"/>
              </a:lnSpc>
              <a:spcBef>
                <a:spcPts val="0"/>
              </a:spcBef>
              <a:spcAft>
                <a:spcPts val="0"/>
              </a:spcAft>
              <a:buSzPts val="2400"/>
              <a:buFont typeface="Quicksand"/>
              <a:buNone/>
              <a:defRPr sz="3200">
                <a:latin typeface="Quicksand"/>
                <a:ea typeface="Quicksand"/>
                <a:cs typeface="Quicksand"/>
                <a:sym typeface="Quicksand"/>
              </a:defRPr>
            </a:lvl8pPr>
            <a:lvl9pPr lvl="8" rtl="0">
              <a:lnSpc>
                <a:spcPct val="100000"/>
              </a:lnSpc>
              <a:spcBef>
                <a:spcPts val="0"/>
              </a:spcBef>
              <a:spcAft>
                <a:spcPts val="0"/>
              </a:spcAft>
              <a:buSzPts val="2400"/>
              <a:buFont typeface="Quicksand"/>
              <a:buNone/>
              <a:defRPr sz="3200">
                <a:latin typeface="Quicksand"/>
                <a:ea typeface="Quicksand"/>
                <a:cs typeface="Quicksand"/>
                <a:sym typeface="Quicksand"/>
              </a:defRPr>
            </a:lvl9pPr>
          </a:lstStyle>
          <a:p>
            <a:endParaRPr/>
          </a:p>
        </p:txBody>
      </p:sp>
      <p:sp>
        <p:nvSpPr>
          <p:cNvPr id="82" name="Google Shape;82;p13"/>
          <p:cNvSpPr txBox="1">
            <a:spLocks noGrp="1"/>
          </p:cNvSpPr>
          <p:nvPr>
            <p:ph type="subTitle" idx="8"/>
          </p:nvPr>
        </p:nvSpPr>
        <p:spPr>
          <a:xfrm>
            <a:off x="4559000" y="2753167"/>
            <a:ext cx="3074000" cy="55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Quicksand"/>
              <a:buNone/>
              <a:defRPr sz="2400">
                <a:solidFill>
                  <a:schemeClr val="dk1"/>
                </a:solidFill>
              </a:defRPr>
            </a:lvl1pPr>
            <a:lvl2pPr lvl="1" rtl="0">
              <a:lnSpc>
                <a:spcPct val="100000"/>
              </a:lnSpc>
              <a:spcBef>
                <a:spcPts val="0"/>
              </a:spcBef>
              <a:spcAft>
                <a:spcPts val="0"/>
              </a:spcAft>
              <a:buSzPts val="2400"/>
              <a:buFont typeface="Quicksand"/>
              <a:buNone/>
              <a:defRPr sz="3200">
                <a:latin typeface="Quicksand"/>
                <a:ea typeface="Quicksand"/>
                <a:cs typeface="Quicksand"/>
                <a:sym typeface="Quicksand"/>
              </a:defRPr>
            </a:lvl2pPr>
            <a:lvl3pPr lvl="2" rtl="0">
              <a:lnSpc>
                <a:spcPct val="100000"/>
              </a:lnSpc>
              <a:spcBef>
                <a:spcPts val="0"/>
              </a:spcBef>
              <a:spcAft>
                <a:spcPts val="0"/>
              </a:spcAft>
              <a:buSzPts val="2400"/>
              <a:buFont typeface="Quicksand"/>
              <a:buNone/>
              <a:defRPr sz="3200">
                <a:latin typeface="Quicksand"/>
                <a:ea typeface="Quicksand"/>
                <a:cs typeface="Quicksand"/>
                <a:sym typeface="Quicksand"/>
              </a:defRPr>
            </a:lvl3pPr>
            <a:lvl4pPr lvl="3" rtl="0">
              <a:lnSpc>
                <a:spcPct val="100000"/>
              </a:lnSpc>
              <a:spcBef>
                <a:spcPts val="0"/>
              </a:spcBef>
              <a:spcAft>
                <a:spcPts val="0"/>
              </a:spcAft>
              <a:buSzPts val="2400"/>
              <a:buFont typeface="Quicksand"/>
              <a:buNone/>
              <a:defRPr sz="3200">
                <a:latin typeface="Quicksand"/>
                <a:ea typeface="Quicksand"/>
                <a:cs typeface="Quicksand"/>
                <a:sym typeface="Quicksand"/>
              </a:defRPr>
            </a:lvl4pPr>
            <a:lvl5pPr lvl="4" rtl="0">
              <a:lnSpc>
                <a:spcPct val="100000"/>
              </a:lnSpc>
              <a:spcBef>
                <a:spcPts val="0"/>
              </a:spcBef>
              <a:spcAft>
                <a:spcPts val="0"/>
              </a:spcAft>
              <a:buSzPts val="2400"/>
              <a:buFont typeface="Quicksand"/>
              <a:buNone/>
              <a:defRPr sz="3200">
                <a:latin typeface="Quicksand"/>
                <a:ea typeface="Quicksand"/>
                <a:cs typeface="Quicksand"/>
                <a:sym typeface="Quicksand"/>
              </a:defRPr>
            </a:lvl5pPr>
            <a:lvl6pPr lvl="5" rtl="0">
              <a:lnSpc>
                <a:spcPct val="100000"/>
              </a:lnSpc>
              <a:spcBef>
                <a:spcPts val="0"/>
              </a:spcBef>
              <a:spcAft>
                <a:spcPts val="0"/>
              </a:spcAft>
              <a:buSzPts val="2400"/>
              <a:buFont typeface="Quicksand"/>
              <a:buNone/>
              <a:defRPr sz="3200">
                <a:latin typeface="Quicksand"/>
                <a:ea typeface="Quicksand"/>
                <a:cs typeface="Quicksand"/>
                <a:sym typeface="Quicksand"/>
              </a:defRPr>
            </a:lvl6pPr>
            <a:lvl7pPr lvl="6" rtl="0">
              <a:lnSpc>
                <a:spcPct val="100000"/>
              </a:lnSpc>
              <a:spcBef>
                <a:spcPts val="0"/>
              </a:spcBef>
              <a:spcAft>
                <a:spcPts val="0"/>
              </a:spcAft>
              <a:buSzPts val="2400"/>
              <a:buFont typeface="Quicksand"/>
              <a:buNone/>
              <a:defRPr sz="3200">
                <a:latin typeface="Quicksand"/>
                <a:ea typeface="Quicksand"/>
                <a:cs typeface="Quicksand"/>
                <a:sym typeface="Quicksand"/>
              </a:defRPr>
            </a:lvl7pPr>
            <a:lvl8pPr lvl="7" rtl="0">
              <a:lnSpc>
                <a:spcPct val="100000"/>
              </a:lnSpc>
              <a:spcBef>
                <a:spcPts val="0"/>
              </a:spcBef>
              <a:spcAft>
                <a:spcPts val="0"/>
              </a:spcAft>
              <a:buSzPts val="2400"/>
              <a:buFont typeface="Quicksand"/>
              <a:buNone/>
              <a:defRPr sz="3200">
                <a:latin typeface="Quicksand"/>
                <a:ea typeface="Quicksand"/>
                <a:cs typeface="Quicksand"/>
                <a:sym typeface="Quicksand"/>
              </a:defRPr>
            </a:lvl8pPr>
            <a:lvl9pPr lvl="8" rtl="0">
              <a:lnSpc>
                <a:spcPct val="100000"/>
              </a:lnSpc>
              <a:spcBef>
                <a:spcPts val="0"/>
              </a:spcBef>
              <a:spcAft>
                <a:spcPts val="0"/>
              </a:spcAft>
              <a:buSzPts val="2400"/>
              <a:buFont typeface="Quicksand"/>
              <a:buNone/>
              <a:defRPr sz="3200">
                <a:latin typeface="Quicksand"/>
                <a:ea typeface="Quicksand"/>
                <a:cs typeface="Quicksand"/>
                <a:sym typeface="Quicksand"/>
              </a:defRPr>
            </a:lvl9pPr>
          </a:lstStyle>
          <a:p>
            <a:endParaRPr/>
          </a:p>
        </p:txBody>
      </p:sp>
      <p:sp>
        <p:nvSpPr>
          <p:cNvPr id="83" name="Google Shape;83;p13"/>
          <p:cNvSpPr txBox="1">
            <a:spLocks noGrp="1"/>
          </p:cNvSpPr>
          <p:nvPr>
            <p:ph type="subTitle" idx="9"/>
          </p:nvPr>
        </p:nvSpPr>
        <p:spPr>
          <a:xfrm>
            <a:off x="8158033" y="2753167"/>
            <a:ext cx="3074000" cy="55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Quicksand"/>
              <a:buNone/>
              <a:defRPr sz="2400">
                <a:solidFill>
                  <a:schemeClr val="dk1"/>
                </a:solidFill>
              </a:defRPr>
            </a:lvl1pPr>
            <a:lvl2pPr lvl="1" rtl="0">
              <a:lnSpc>
                <a:spcPct val="100000"/>
              </a:lnSpc>
              <a:spcBef>
                <a:spcPts val="0"/>
              </a:spcBef>
              <a:spcAft>
                <a:spcPts val="0"/>
              </a:spcAft>
              <a:buSzPts val="2400"/>
              <a:buFont typeface="Quicksand"/>
              <a:buNone/>
              <a:defRPr sz="3200">
                <a:latin typeface="Quicksand"/>
                <a:ea typeface="Quicksand"/>
                <a:cs typeface="Quicksand"/>
                <a:sym typeface="Quicksand"/>
              </a:defRPr>
            </a:lvl2pPr>
            <a:lvl3pPr lvl="2" rtl="0">
              <a:lnSpc>
                <a:spcPct val="100000"/>
              </a:lnSpc>
              <a:spcBef>
                <a:spcPts val="0"/>
              </a:spcBef>
              <a:spcAft>
                <a:spcPts val="0"/>
              </a:spcAft>
              <a:buSzPts val="2400"/>
              <a:buFont typeface="Quicksand"/>
              <a:buNone/>
              <a:defRPr sz="3200">
                <a:latin typeface="Quicksand"/>
                <a:ea typeface="Quicksand"/>
                <a:cs typeface="Quicksand"/>
                <a:sym typeface="Quicksand"/>
              </a:defRPr>
            </a:lvl3pPr>
            <a:lvl4pPr lvl="3" rtl="0">
              <a:lnSpc>
                <a:spcPct val="100000"/>
              </a:lnSpc>
              <a:spcBef>
                <a:spcPts val="0"/>
              </a:spcBef>
              <a:spcAft>
                <a:spcPts val="0"/>
              </a:spcAft>
              <a:buSzPts val="2400"/>
              <a:buFont typeface="Quicksand"/>
              <a:buNone/>
              <a:defRPr sz="3200">
                <a:latin typeface="Quicksand"/>
                <a:ea typeface="Quicksand"/>
                <a:cs typeface="Quicksand"/>
                <a:sym typeface="Quicksand"/>
              </a:defRPr>
            </a:lvl4pPr>
            <a:lvl5pPr lvl="4" rtl="0">
              <a:lnSpc>
                <a:spcPct val="100000"/>
              </a:lnSpc>
              <a:spcBef>
                <a:spcPts val="0"/>
              </a:spcBef>
              <a:spcAft>
                <a:spcPts val="0"/>
              </a:spcAft>
              <a:buSzPts val="2400"/>
              <a:buFont typeface="Quicksand"/>
              <a:buNone/>
              <a:defRPr sz="3200">
                <a:latin typeface="Quicksand"/>
                <a:ea typeface="Quicksand"/>
                <a:cs typeface="Quicksand"/>
                <a:sym typeface="Quicksand"/>
              </a:defRPr>
            </a:lvl5pPr>
            <a:lvl6pPr lvl="5" rtl="0">
              <a:lnSpc>
                <a:spcPct val="100000"/>
              </a:lnSpc>
              <a:spcBef>
                <a:spcPts val="0"/>
              </a:spcBef>
              <a:spcAft>
                <a:spcPts val="0"/>
              </a:spcAft>
              <a:buSzPts val="2400"/>
              <a:buFont typeface="Quicksand"/>
              <a:buNone/>
              <a:defRPr sz="3200">
                <a:latin typeface="Quicksand"/>
                <a:ea typeface="Quicksand"/>
                <a:cs typeface="Quicksand"/>
                <a:sym typeface="Quicksand"/>
              </a:defRPr>
            </a:lvl6pPr>
            <a:lvl7pPr lvl="6" rtl="0">
              <a:lnSpc>
                <a:spcPct val="100000"/>
              </a:lnSpc>
              <a:spcBef>
                <a:spcPts val="0"/>
              </a:spcBef>
              <a:spcAft>
                <a:spcPts val="0"/>
              </a:spcAft>
              <a:buSzPts val="2400"/>
              <a:buFont typeface="Quicksand"/>
              <a:buNone/>
              <a:defRPr sz="3200">
                <a:latin typeface="Quicksand"/>
                <a:ea typeface="Quicksand"/>
                <a:cs typeface="Quicksand"/>
                <a:sym typeface="Quicksand"/>
              </a:defRPr>
            </a:lvl7pPr>
            <a:lvl8pPr lvl="7" rtl="0">
              <a:lnSpc>
                <a:spcPct val="100000"/>
              </a:lnSpc>
              <a:spcBef>
                <a:spcPts val="0"/>
              </a:spcBef>
              <a:spcAft>
                <a:spcPts val="0"/>
              </a:spcAft>
              <a:buSzPts val="2400"/>
              <a:buFont typeface="Quicksand"/>
              <a:buNone/>
              <a:defRPr sz="3200">
                <a:latin typeface="Quicksand"/>
                <a:ea typeface="Quicksand"/>
                <a:cs typeface="Quicksand"/>
                <a:sym typeface="Quicksand"/>
              </a:defRPr>
            </a:lvl8pPr>
            <a:lvl9pPr lvl="8" rtl="0">
              <a:lnSpc>
                <a:spcPct val="100000"/>
              </a:lnSpc>
              <a:spcBef>
                <a:spcPts val="0"/>
              </a:spcBef>
              <a:spcAft>
                <a:spcPts val="0"/>
              </a:spcAft>
              <a:buSzPts val="2400"/>
              <a:buFont typeface="Quicksand"/>
              <a:buNone/>
              <a:defRPr sz="3200">
                <a:latin typeface="Quicksand"/>
                <a:ea typeface="Quicksand"/>
                <a:cs typeface="Quicksand"/>
                <a:sym typeface="Quicksand"/>
              </a:defRPr>
            </a:lvl9pPr>
          </a:lstStyle>
          <a:p>
            <a:endParaRPr/>
          </a:p>
        </p:txBody>
      </p:sp>
      <p:sp>
        <p:nvSpPr>
          <p:cNvPr id="84" name="Google Shape;84;p13"/>
          <p:cNvSpPr txBox="1">
            <a:spLocks noGrp="1"/>
          </p:cNvSpPr>
          <p:nvPr>
            <p:ph type="subTitle" idx="13"/>
          </p:nvPr>
        </p:nvSpPr>
        <p:spPr>
          <a:xfrm>
            <a:off x="959967" y="4664467"/>
            <a:ext cx="3074000" cy="5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Quicksand"/>
              <a:buNone/>
              <a:defRPr sz="2400">
                <a:solidFill>
                  <a:schemeClr val="dk1"/>
                </a:solidFill>
              </a:defRPr>
            </a:lvl1pPr>
            <a:lvl2pPr lvl="1" rtl="0">
              <a:lnSpc>
                <a:spcPct val="100000"/>
              </a:lnSpc>
              <a:spcBef>
                <a:spcPts val="0"/>
              </a:spcBef>
              <a:spcAft>
                <a:spcPts val="0"/>
              </a:spcAft>
              <a:buSzPts val="2400"/>
              <a:buFont typeface="Quicksand"/>
              <a:buNone/>
              <a:defRPr sz="3200">
                <a:latin typeface="Quicksand"/>
                <a:ea typeface="Quicksand"/>
                <a:cs typeface="Quicksand"/>
                <a:sym typeface="Quicksand"/>
              </a:defRPr>
            </a:lvl2pPr>
            <a:lvl3pPr lvl="2" rtl="0">
              <a:lnSpc>
                <a:spcPct val="100000"/>
              </a:lnSpc>
              <a:spcBef>
                <a:spcPts val="0"/>
              </a:spcBef>
              <a:spcAft>
                <a:spcPts val="0"/>
              </a:spcAft>
              <a:buSzPts val="2400"/>
              <a:buFont typeface="Quicksand"/>
              <a:buNone/>
              <a:defRPr sz="3200">
                <a:latin typeface="Quicksand"/>
                <a:ea typeface="Quicksand"/>
                <a:cs typeface="Quicksand"/>
                <a:sym typeface="Quicksand"/>
              </a:defRPr>
            </a:lvl3pPr>
            <a:lvl4pPr lvl="3" rtl="0">
              <a:lnSpc>
                <a:spcPct val="100000"/>
              </a:lnSpc>
              <a:spcBef>
                <a:spcPts val="0"/>
              </a:spcBef>
              <a:spcAft>
                <a:spcPts val="0"/>
              </a:spcAft>
              <a:buSzPts val="2400"/>
              <a:buFont typeface="Quicksand"/>
              <a:buNone/>
              <a:defRPr sz="3200">
                <a:latin typeface="Quicksand"/>
                <a:ea typeface="Quicksand"/>
                <a:cs typeface="Quicksand"/>
                <a:sym typeface="Quicksand"/>
              </a:defRPr>
            </a:lvl4pPr>
            <a:lvl5pPr lvl="4" rtl="0">
              <a:lnSpc>
                <a:spcPct val="100000"/>
              </a:lnSpc>
              <a:spcBef>
                <a:spcPts val="0"/>
              </a:spcBef>
              <a:spcAft>
                <a:spcPts val="0"/>
              </a:spcAft>
              <a:buSzPts val="2400"/>
              <a:buFont typeface="Quicksand"/>
              <a:buNone/>
              <a:defRPr sz="3200">
                <a:latin typeface="Quicksand"/>
                <a:ea typeface="Quicksand"/>
                <a:cs typeface="Quicksand"/>
                <a:sym typeface="Quicksand"/>
              </a:defRPr>
            </a:lvl5pPr>
            <a:lvl6pPr lvl="5" rtl="0">
              <a:lnSpc>
                <a:spcPct val="100000"/>
              </a:lnSpc>
              <a:spcBef>
                <a:spcPts val="0"/>
              </a:spcBef>
              <a:spcAft>
                <a:spcPts val="0"/>
              </a:spcAft>
              <a:buSzPts val="2400"/>
              <a:buFont typeface="Quicksand"/>
              <a:buNone/>
              <a:defRPr sz="3200">
                <a:latin typeface="Quicksand"/>
                <a:ea typeface="Quicksand"/>
                <a:cs typeface="Quicksand"/>
                <a:sym typeface="Quicksand"/>
              </a:defRPr>
            </a:lvl6pPr>
            <a:lvl7pPr lvl="6" rtl="0">
              <a:lnSpc>
                <a:spcPct val="100000"/>
              </a:lnSpc>
              <a:spcBef>
                <a:spcPts val="0"/>
              </a:spcBef>
              <a:spcAft>
                <a:spcPts val="0"/>
              </a:spcAft>
              <a:buSzPts val="2400"/>
              <a:buFont typeface="Quicksand"/>
              <a:buNone/>
              <a:defRPr sz="3200">
                <a:latin typeface="Quicksand"/>
                <a:ea typeface="Quicksand"/>
                <a:cs typeface="Quicksand"/>
                <a:sym typeface="Quicksand"/>
              </a:defRPr>
            </a:lvl7pPr>
            <a:lvl8pPr lvl="7" rtl="0">
              <a:lnSpc>
                <a:spcPct val="100000"/>
              </a:lnSpc>
              <a:spcBef>
                <a:spcPts val="0"/>
              </a:spcBef>
              <a:spcAft>
                <a:spcPts val="0"/>
              </a:spcAft>
              <a:buSzPts val="2400"/>
              <a:buFont typeface="Quicksand"/>
              <a:buNone/>
              <a:defRPr sz="3200">
                <a:latin typeface="Quicksand"/>
                <a:ea typeface="Quicksand"/>
                <a:cs typeface="Quicksand"/>
                <a:sym typeface="Quicksand"/>
              </a:defRPr>
            </a:lvl8pPr>
            <a:lvl9pPr lvl="8" rtl="0">
              <a:lnSpc>
                <a:spcPct val="100000"/>
              </a:lnSpc>
              <a:spcBef>
                <a:spcPts val="0"/>
              </a:spcBef>
              <a:spcAft>
                <a:spcPts val="0"/>
              </a:spcAft>
              <a:buSzPts val="2400"/>
              <a:buFont typeface="Quicksand"/>
              <a:buNone/>
              <a:defRPr sz="3200">
                <a:latin typeface="Quicksand"/>
                <a:ea typeface="Quicksand"/>
                <a:cs typeface="Quicksand"/>
                <a:sym typeface="Quicksand"/>
              </a:defRPr>
            </a:lvl9pPr>
          </a:lstStyle>
          <a:p>
            <a:endParaRPr/>
          </a:p>
        </p:txBody>
      </p:sp>
      <p:sp>
        <p:nvSpPr>
          <p:cNvPr id="85" name="Google Shape;85;p13"/>
          <p:cNvSpPr txBox="1">
            <a:spLocks noGrp="1"/>
          </p:cNvSpPr>
          <p:nvPr>
            <p:ph type="subTitle" idx="14"/>
          </p:nvPr>
        </p:nvSpPr>
        <p:spPr>
          <a:xfrm>
            <a:off x="4559000" y="4664467"/>
            <a:ext cx="3074000" cy="5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Quicksand"/>
              <a:buNone/>
              <a:defRPr sz="2400">
                <a:solidFill>
                  <a:schemeClr val="dk1"/>
                </a:solidFill>
              </a:defRPr>
            </a:lvl1pPr>
            <a:lvl2pPr lvl="1" rtl="0">
              <a:lnSpc>
                <a:spcPct val="100000"/>
              </a:lnSpc>
              <a:spcBef>
                <a:spcPts val="0"/>
              </a:spcBef>
              <a:spcAft>
                <a:spcPts val="0"/>
              </a:spcAft>
              <a:buSzPts val="2400"/>
              <a:buFont typeface="Quicksand"/>
              <a:buNone/>
              <a:defRPr sz="3200">
                <a:latin typeface="Quicksand"/>
                <a:ea typeface="Quicksand"/>
                <a:cs typeface="Quicksand"/>
                <a:sym typeface="Quicksand"/>
              </a:defRPr>
            </a:lvl2pPr>
            <a:lvl3pPr lvl="2" rtl="0">
              <a:lnSpc>
                <a:spcPct val="100000"/>
              </a:lnSpc>
              <a:spcBef>
                <a:spcPts val="0"/>
              </a:spcBef>
              <a:spcAft>
                <a:spcPts val="0"/>
              </a:spcAft>
              <a:buSzPts val="2400"/>
              <a:buFont typeface="Quicksand"/>
              <a:buNone/>
              <a:defRPr sz="3200">
                <a:latin typeface="Quicksand"/>
                <a:ea typeface="Quicksand"/>
                <a:cs typeface="Quicksand"/>
                <a:sym typeface="Quicksand"/>
              </a:defRPr>
            </a:lvl3pPr>
            <a:lvl4pPr lvl="3" rtl="0">
              <a:lnSpc>
                <a:spcPct val="100000"/>
              </a:lnSpc>
              <a:spcBef>
                <a:spcPts val="0"/>
              </a:spcBef>
              <a:spcAft>
                <a:spcPts val="0"/>
              </a:spcAft>
              <a:buSzPts val="2400"/>
              <a:buFont typeface="Quicksand"/>
              <a:buNone/>
              <a:defRPr sz="3200">
                <a:latin typeface="Quicksand"/>
                <a:ea typeface="Quicksand"/>
                <a:cs typeface="Quicksand"/>
                <a:sym typeface="Quicksand"/>
              </a:defRPr>
            </a:lvl4pPr>
            <a:lvl5pPr lvl="4" rtl="0">
              <a:lnSpc>
                <a:spcPct val="100000"/>
              </a:lnSpc>
              <a:spcBef>
                <a:spcPts val="0"/>
              </a:spcBef>
              <a:spcAft>
                <a:spcPts val="0"/>
              </a:spcAft>
              <a:buSzPts val="2400"/>
              <a:buFont typeface="Quicksand"/>
              <a:buNone/>
              <a:defRPr sz="3200">
                <a:latin typeface="Quicksand"/>
                <a:ea typeface="Quicksand"/>
                <a:cs typeface="Quicksand"/>
                <a:sym typeface="Quicksand"/>
              </a:defRPr>
            </a:lvl5pPr>
            <a:lvl6pPr lvl="5" rtl="0">
              <a:lnSpc>
                <a:spcPct val="100000"/>
              </a:lnSpc>
              <a:spcBef>
                <a:spcPts val="0"/>
              </a:spcBef>
              <a:spcAft>
                <a:spcPts val="0"/>
              </a:spcAft>
              <a:buSzPts val="2400"/>
              <a:buFont typeface="Quicksand"/>
              <a:buNone/>
              <a:defRPr sz="3200">
                <a:latin typeface="Quicksand"/>
                <a:ea typeface="Quicksand"/>
                <a:cs typeface="Quicksand"/>
                <a:sym typeface="Quicksand"/>
              </a:defRPr>
            </a:lvl6pPr>
            <a:lvl7pPr lvl="6" rtl="0">
              <a:lnSpc>
                <a:spcPct val="100000"/>
              </a:lnSpc>
              <a:spcBef>
                <a:spcPts val="0"/>
              </a:spcBef>
              <a:spcAft>
                <a:spcPts val="0"/>
              </a:spcAft>
              <a:buSzPts val="2400"/>
              <a:buFont typeface="Quicksand"/>
              <a:buNone/>
              <a:defRPr sz="3200">
                <a:latin typeface="Quicksand"/>
                <a:ea typeface="Quicksand"/>
                <a:cs typeface="Quicksand"/>
                <a:sym typeface="Quicksand"/>
              </a:defRPr>
            </a:lvl7pPr>
            <a:lvl8pPr lvl="7" rtl="0">
              <a:lnSpc>
                <a:spcPct val="100000"/>
              </a:lnSpc>
              <a:spcBef>
                <a:spcPts val="0"/>
              </a:spcBef>
              <a:spcAft>
                <a:spcPts val="0"/>
              </a:spcAft>
              <a:buSzPts val="2400"/>
              <a:buFont typeface="Quicksand"/>
              <a:buNone/>
              <a:defRPr sz="3200">
                <a:latin typeface="Quicksand"/>
                <a:ea typeface="Quicksand"/>
                <a:cs typeface="Quicksand"/>
                <a:sym typeface="Quicksand"/>
              </a:defRPr>
            </a:lvl8pPr>
            <a:lvl9pPr lvl="8" rtl="0">
              <a:lnSpc>
                <a:spcPct val="100000"/>
              </a:lnSpc>
              <a:spcBef>
                <a:spcPts val="0"/>
              </a:spcBef>
              <a:spcAft>
                <a:spcPts val="0"/>
              </a:spcAft>
              <a:buSzPts val="2400"/>
              <a:buFont typeface="Quicksand"/>
              <a:buNone/>
              <a:defRPr sz="3200">
                <a:latin typeface="Quicksand"/>
                <a:ea typeface="Quicksand"/>
                <a:cs typeface="Quicksand"/>
                <a:sym typeface="Quicksand"/>
              </a:defRPr>
            </a:lvl9pPr>
          </a:lstStyle>
          <a:p>
            <a:endParaRPr/>
          </a:p>
        </p:txBody>
      </p:sp>
      <p:sp>
        <p:nvSpPr>
          <p:cNvPr id="86" name="Google Shape;86;p13"/>
          <p:cNvSpPr txBox="1">
            <a:spLocks noGrp="1"/>
          </p:cNvSpPr>
          <p:nvPr>
            <p:ph type="subTitle" idx="15"/>
          </p:nvPr>
        </p:nvSpPr>
        <p:spPr>
          <a:xfrm>
            <a:off x="8158033" y="4664467"/>
            <a:ext cx="3074000" cy="5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Quicksand"/>
              <a:buNone/>
              <a:defRPr sz="2400">
                <a:solidFill>
                  <a:schemeClr val="dk1"/>
                </a:solidFill>
              </a:defRPr>
            </a:lvl1pPr>
            <a:lvl2pPr lvl="1" rtl="0">
              <a:lnSpc>
                <a:spcPct val="100000"/>
              </a:lnSpc>
              <a:spcBef>
                <a:spcPts val="0"/>
              </a:spcBef>
              <a:spcAft>
                <a:spcPts val="0"/>
              </a:spcAft>
              <a:buSzPts val="2400"/>
              <a:buFont typeface="Quicksand"/>
              <a:buNone/>
              <a:defRPr sz="3200">
                <a:latin typeface="Quicksand"/>
                <a:ea typeface="Quicksand"/>
                <a:cs typeface="Quicksand"/>
                <a:sym typeface="Quicksand"/>
              </a:defRPr>
            </a:lvl2pPr>
            <a:lvl3pPr lvl="2" rtl="0">
              <a:lnSpc>
                <a:spcPct val="100000"/>
              </a:lnSpc>
              <a:spcBef>
                <a:spcPts val="0"/>
              </a:spcBef>
              <a:spcAft>
                <a:spcPts val="0"/>
              </a:spcAft>
              <a:buSzPts val="2400"/>
              <a:buFont typeface="Quicksand"/>
              <a:buNone/>
              <a:defRPr sz="3200">
                <a:latin typeface="Quicksand"/>
                <a:ea typeface="Quicksand"/>
                <a:cs typeface="Quicksand"/>
                <a:sym typeface="Quicksand"/>
              </a:defRPr>
            </a:lvl3pPr>
            <a:lvl4pPr lvl="3" rtl="0">
              <a:lnSpc>
                <a:spcPct val="100000"/>
              </a:lnSpc>
              <a:spcBef>
                <a:spcPts val="0"/>
              </a:spcBef>
              <a:spcAft>
                <a:spcPts val="0"/>
              </a:spcAft>
              <a:buSzPts val="2400"/>
              <a:buFont typeface="Quicksand"/>
              <a:buNone/>
              <a:defRPr sz="3200">
                <a:latin typeface="Quicksand"/>
                <a:ea typeface="Quicksand"/>
                <a:cs typeface="Quicksand"/>
                <a:sym typeface="Quicksand"/>
              </a:defRPr>
            </a:lvl4pPr>
            <a:lvl5pPr lvl="4" rtl="0">
              <a:lnSpc>
                <a:spcPct val="100000"/>
              </a:lnSpc>
              <a:spcBef>
                <a:spcPts val="0"/>
              </a:spcBef>
              <a:spcAft>
                <a:spcPts val="0"/>
              </a:spcAft>
              <a:buSzPts val="2400"/>
              <a:buFont typeface="Quicksand"/>
              <a:buNone/>
              <a:defRPr sz="3200">
                <a:latin typeface="Quicksand"/>
                <a:ea typeface="Quicksand"/>
                <a:cs typeface="Quicksand"/>
                <a:sym typeface="Quicksand"/>
              </a:defRPr>
            </a:lvl5pPr>
            <a:lvl6pPr lvl="5" rtl="0">
              <a:lnSpc>
                <a:spcPct val="100000"/>
              </a:lnSpc>
              <a:spcBef>
                <a:spcPts val="0"/>
              </a:spcBef>
              <a:spcAft>
                <a:spcPts val="0"/>
              </a:spcAft>
              <a:buSzPts val="2400"/>
              <a:buFont typeface="Quicksand"/>
              <a:buNone/>
              <a:defRPr sz="3200">
                <a:latin typeface="Quicksand"/>
                <a:ea typeface="Quicksand"/>
                <a:cs typeface="Quicksand"/>
                <a:sym typeface="Quicksand"/>
              </a:defRPr>
            </a:lvl6pPr>
            <a:lvl7pPr lvl="6" rtl="0">
              <a:lnSpc>
                <a:spcPct val="100000"/>
              </a:lnSpc>
              <a:spcBef>
                <a:spcPts val="0"/>
              </a:spcBef>
              <a:spcAft>
                <a:spcPts val="0"/>
              </a:spcAft>
              <a:buSzPts val="2400"/>
              <a:buFont typeface="Quicksand"/>
              <a:buNone/>
              <a:defRPr sz="3200">
                <a:latin typeface="Quicksand"/>
                <a:ea typeface="Quicksand"/>
                <a:cs typeface="Quicksand"/>
                <a:sym typeface="Quicksand"/>
              </a:defRPr>
            </a:lvl7pPr>
            <a:lvl8pPr lvl="7" rtl="0">
              <a:lnSpc>
                <a:spcPct val="100000"/>
              </a:lnSpc>
              <a:spcBef>
                <a:spcPts val="0"/>
              </a:spcBef>
              <a:spcAft>
                <a:spcPts val="0"/>
              </a:spcAft>
              <a:buSzPts val="2400"/>
              <a:buFont typeface="Quicksand"/>
              <a:buNone/>
              <a:defRPr sz="3200">
                <a:latin typeface="Quicksand"/>
                <a:ea typeface="Quicksand"/>
                <a:cs typeface="Quicksand"/>
                <a:sym typeface="Quicksand"/>
              </a:defRPr>
            </a:lvl8pPr>
            <a:lvl9pPr lvl="8" rtl="0">
              <a:lnSpc>
                <a:spcPct val="100000"/>
              </a:lnSpc>
              <a:spcBef>
                <a:spcPts val="0"/>
              </a:spcBef>
              <a:spcAft>
                <a:spcPts val="0"/>
              </a:spcAft>
              <a:buSzPts val="2400"/>
              <a:buFont typeface="Quicksand"/>
              <a:buNone/>
              <a:defRPr sz="3200">
                <a:latin typeface="Quicksand"/>
                <a:ea typeface="Quicksand"/>
                <a:cs typeface="Quicksand"/>
                <a:sym typeface="Quicksand"/>
              </a:defRPr>
            </a:lvl9pPr>
          </a:lstStyle>
          <a:p>
            <a:endParaRPr/>
          </a:p>
        </p:txBody>
      </p:sp>
    </p:spTree>
    <p:extLst>
      <p:ext uri="{BB962C8B-B14F-4D97-AF65-F5344CB8AC3E}">
        <p14:creationId xmlns:p14="http://schemas.microsoft.com/office/powerpoint/2010/main" val="2836009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87"/>
        <p:cNvGrpSpPr/>
        <p:nvPr/>
      </p:nvGrpSpPr>
      <p:grpSpPr>
        <a:xfrm>
          <a:off x="0" y="0"/>
          <a:ext cx="0" cy="0"/>
          <a:chOff x="0" y="0"/>
          <a:chExt cx="0" cy="0"/>
        </a:xfrm>
      </p:grpSpPr>
      <p:pic>
        <p:nvPicPr>
          <p:cNvPr id="88" name="Google Shape;88;p14"/>
          <p:cNvPicPr preferRelativeResize="0"/>
          <p:nvPr/>
        </p:nvPicPr>
        <p:blipFill rotWithShape="1">
          <a:blip r:embed="rId2">
            <a:alphaModFix amt="17000"/>
          </a:blip>
          <a:srcRect l="6784" t="9212" r="6792" b="17848"/>
          <a:stretch/>
        </p:blipFill>
        <p:spPr>
          <a:xfrm>
            <a:off x="1" y="1"/>
            <a:ext cx="12192004" cy="6858001"/>
          </a:xfrm>
          <a:prstGeom prst="rect">
            <a:avLst/>
          </a:prstGeom>
          <a:noFill/>
          <a:ln>
            <a:noFill/>
          </a:ln>
        </p:spPr>
      </p:pic>
      <p:sp>
        <p:nvSpPr>
          <p:cNvPr id="89" name="Google Shape;89;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0" name="Google Shape;90;p14"/>
          <p:cNvGrpSpPr/>
          <p:nvPr/>
        </p:nvGrpSpPr>
        <p:grpSpPr>
          <a:xfrm>
            <a:off x="-2042628" y="-1204016"/>
            <a:ext cx="15782375" cy="8729707"/>
            <a:chOff x="-1531971" y="-903012"/>
            <a:chExt cx="11836781" cy="6547280"/>
          </a:xfrm>
        </p:grpSpPr>
        <p:pic>
          <p:nvPicPr>
            <p:cNvPr id="91" name="Google Shape;91;p14"/>
            <p:cNvPicPr preferRelativeResize="0"/>
            <p:nvPr/>
          </p:nvPicPr>
          <p:blipFill>
            <a:blip r:embed="rId3">
              <a:alphaModFix/>
            </a:blip>
            <a:stretch>
              <a:fillRect/>
            </a:stretch>
          </p:blipFill>
          <p:spPr>
            <a:xfrm>
              <a:off x="-1222375" y="3941302"/>
              <a:ext cx="2707500" cy="1702965"/>
            </a:xfrm>
            <a:prstGeom prst="rect">
              <a:avLst/>
            </a:prstGeom>
            <a:noFill/>
            <a:ln>
              <a:noFill/>
            </a:ln>
          </p:spPr>
        </p:pic>
        <p:pic>
          <p:nvPicPr>
            <p:cNvPr id="92" name="Google Shape;92;p14"/>
            <p:cNvPicPr preferRelativeResize="0"/>
            <p:nvPr/>
          </p:nvPicPr>
          <p:blipFill>
            <a:blip r:embed="rId4">
              <a:alphaModFix/>
            </a:blip>
            <a:stretch>
              <a:fillRect/>
            </a:stretch>
          </p:blipFill>
          <p:spPr>
            <a:xfrm rot="945403">
              <a:off x="-1283038" y="-416212"/>
              <a:ext cx="2240076" cy="2143375"/>
            </a:xfrm>
            <a:prstGeom prst="rect">
              <a:avLst/>
            </a:prstGeom>
            <a:noFill/>
            <a:ln>
              <a:noFill/>
            </a:ln>
          </p:spPr>
        </p:pic>
        <p:pic>
          <p:nvPicPr>
            <p:cNvPr id="93" name="Google Shape;93;p14"/>
            <p:cNvPicPr preferRelativeResize="0"/>
            <p:nvPr/>
          </p:nvPicPr>
          <p:blipFill>
            <a:blip r:embed="rId5">
              <a:alphaModFix/>
            </a:blip>
            <a:stretch>
              <a:fillRect/>
            </a:stretch>
          </p:blipFill>
          <p:spPr>
            <a:xfrm rot="5400000">
              <a:off x="6541847" y="-207900"/>
              <a:ext cx="4458075" cy="3067851"/>
            </a:xfrm>
            <a:prstGeom prst="rect">
              <a:avLst/>
            </a:prstGeom>
            <a:noFill/>
            <a:ln>
              <a:noFill/>
            </a:ln>
          </p:spPr>
        </p:pic>
      </p:grpSp>
    </p:spTree>
    <p:extLst>
      <p:ext uri="{BB962C8B-B14F-4D97-AF65-F5344CB8AC3E}">
        <p14:creationId xmlns:p14="http://schemas.microsoft.com/office/powerpoint/2010/main" val="248685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94"/>
        <p:cNvGrpSpPr/>
        <p:nvPr/>
      </p:nvGrpSpPr>
      <p:grpSpPr>
        <a:xfrm>
          <a:off x="0" y="0"/>
          <a:ext cx="0" cy="0"/>
          <a:chOff x="0" y="0"/>
          <a:chExt cx="0" cy="0"/>
        </a:xfrm>
      </p:grpSpPr>
      <p:pic>
        <p:nvPicPr>
          <p:cNvPr id="95" name="Google Shape;95;p15"/>
          <p:cNvPicPr preferRelativeResize="0"/>
          <p:nvPr/>
        </p:nvPicPr>
        <p:blipFill rotWithShape="1">
          <a:blip r:embed="rId2">
            <a:alphaModFix amt="17000"/>
          </a:blip>
          <a:srcRect l="6784" t="9212" r="6792" b="17848"/>
          <a:stretch/>
        </p:blipFill>
        <p:spPr>
          <a:xfrm>
            <a:off x="1" y="1"/>
            <a:ext cx="12192004" cy="6858001"/>
          </a:xfrm>
          <a:prstGeom prst="rect">
            <a:avLst/>
          </a:prstGeom>
          <a:noFill/>
          <a:ln>
            <a:noFill/>
          </a:ln>
        </p:spPr>
      </p:pic>
      <p:sp>
        <p:nvSpPr>
          <p:cNvPr id="96" name="Google Shape;96;p1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7" name="Google Shape;97;p15"/>
          <p:cNvGrpSpPr/>
          <p:nvPr/>
        </p:nvGrpSpPr>
        <p:grpSpPr>
          <a:xfrm>
            <a:off x="-3609255" y="-1293898"/>
            <a:ext cx="17104353" cy="8876161"/>
            <a:chOff x="-2706942" y="-970424"/>
            <a:chExt cx="12828265" cy="6657121"/>
          </a:xfrm>
        </p:grpSpPr>
        <p:pic>
          <p:nvPicPr>
            <p:cNvPr id="98" name="Google Shape;98;p15"/>
            <p:cNvPicPr preferRelativeResize="0"/>
            <p:nvPr/>
          </p:nvPicPr>
          <p:blipFill>
            <a:blip r:embed="rId3">
              <a:alphaModFix/>
            </a:blip>
            <a:stretch>
              <a:fillRect/>
            </a:stretch>
          </p:blipFill>
          <p:spPr>
            <a:xfrm rot="10800000">
              <a:off x="-2706942" y="-970424"/>
              <a:ext cx="4283823" cy="2947928"/>
            </a:xfrm>
            <a:prstGeom prst="rect">
              <a:avLst/>
            </a:prstGeom>
            <a:noFill/>
            <a:ln>
              <a:noFill/>
            </a:ln>
          </p:spPr>
        </p:pic>
        <p:pic>
          <p:nvPicPr>
            <p:cNvPr id="99" name="Google Shape;99;p15"/>
            <p:cNvPicPr preferRelativeResize="0"/>
            <p:nvPr/>
          </p:nvPicPr>
          <p:blipFill>
            <a:blip r:embed="rId4">
              <a:alphaModFix/>
            </a:blip>
            <a:stretch>
              <a:fillRect/>
            </a:stretch>
          </p:blipFill>
          <p:spPr>
            <a:xfrm rot="-10486034">
              <a:off x="-359828" y="3935317"/>
              <a:ext cx="2601305" cy="1636168"/>
            </a:xfrm>
            <a:prstGeom prst="rect">
              <a:avLst/>
            </a:prstGeom>
            <a:noFill/>
            <a:ln>
              <a:noFill/>
            </a:ln>
          </p:spPr>
        </p:pic>
        <p:pic>
          <p:nvPicPr>
            <p:cNvPr id="100" name="Google Shape;100;p15"/>
            <p:cNvPicPr preferRelativeResize="0"/>
            <p:nvPr/>
          </p:nvPicPr>
          <p:blipFill>
            <a:blip r:embed="rId5">
              <a:alphaModFix/>
            </a:blip>
            <a:stretch>
              <a:fillRect/>
            </a:stretch>
          </p:blipFill>
          <p:spPr>
            <a:xfrm rot="-1142607">
              <a:off x="8173100" y="9350"/>
              <a:ext cx="1726026" cy="1651499"/>
            </a:xfrm>
            <a:prstGeom prst="rect">
              <a:avLst/>
            </a:prstGeom>
            <a:noFill/>
            <a:ln>
              <a:noFill/>
            </a:ln>
          </p:spPr>
        </p:pic>
      </p:grpSp>
    </p:spTree>
    <p:extLst>
      <p:ext uri="{BB962C8B-B14F-4D97-AF65-F5344CB8AC3E}">
        <p14:creationId xmlns:p14="http://schemas.microsoft.com/office/powerpoint/2010/main" val="4210617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01"/>
        <p:cNvGrpSpPr/>
        <p:nvPr/>
      </p:nvGrpSpPr>
      <p:grpSpPr>
        <a:xfrm>
          <a:off x="0" y="0"/>
          <a:ext cx="0" cy="0"/>
          <a:chOff x="0" y="0"/>
          <a:chExt cx="0" cy="0"/>
        </a:xfrm>
      </p:grpSpPr>
      <p:pic>
        <p:nvPicPr>
          <p:cNvPr id="102" name="Google Shape;102;p16"/>
          <p:cNvPicPr preferRelativeResize="0"/>
          <p:nvPr/>
        </p:nvPicPr>
        <p:blipFill rotWithShape="1">
          <a:blip r:embed="rId2">
            <a:alphaModFix amt="17000"/>
          </a:blip>
          <a:srcRect l="6784" t="9212" r="6792" b="17848"/>
          <a:stretch/>
        </p:blipFill>
        <p:spPr>
          <a:xfrm>
            <a:off x="1" y="1"/>
            <a:ext cx="12192004" cy="6858001"/>
          </a:xfrm>
          <a:prstGeom prst="rect">
            <a:avLst/>
          </a:prstGeom>
          <a:noFill/>
          <a:ln>
            <a:noFill/>
          </a:ln>
        </p:spPr>
      </p:pic>
      <p:sp>
        <p:nvSpPr>
          <p:cNvPr id="103" name="Google Shape;103;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04" name="Google Shape;104;p16"/>
          <p:cNvGrpSpPr/>
          <p:nvPr/>
        </p:nvGrpSpPr>
        <p:grpSpPr>
          <a:xfrm>
            <a:off x="-3609255" y="-1293898"/>
            <a:ext cx="17104353" cy="8876161"/>
            <a:chOff x="-2706942" y="-970424"/>
            <a:chExt cx="12828265" cy="6657121"/>
          </a:xfrm>
        </p:grpSpPr>
        <p:pic>
          <p:nvPicPr>
            <p:cNvPr id="105" name="Google Shape;105;p16"/>
            <p:cNvPicPr preferRelativeResize="0"/>
            <p:nvPr/>
          </p:nvPicPr>
          <p:blipFill>
            <a:blip r:embed="rId3">
              <a:alphaModFix/>
            </a:blip>
            <a:stretch>
              <a:fillRect/>
            </a:stretch>
          </p:blipFill>
          <p:spPr>
            <a:xfrm rot="10800000">
              <a:off x="-2706942" y="-970424"/>
              <a:ext cx="4283823" cy="2947928"/>
            </a:xfrm>
            <a:prstGeom prst="rect">
              <a:avLst/>
            </a:prstGeom>
            <a:noFill/>
            <a:ln>
              <a:noFill/>
            </a:ln>
          </p:spPr>
        </p:pic>
        <p:pic>
          <p:nvPicPr>
            <p:cNvPr id="106" name="Google Shape;106;p16"/>
            <p:cNvPicPr preferRelativeResize="0"/>
            <p:nvPr/>
          </p:nvPicPr>
          <p:blipFill>
            <a:blip r:embed="rId4">
              <a:alphaModFix/>
            </a:blip>
            <a:stretch>
              <a:fillRect/>
            </a:stretch>
          </p:blipFill>
          <p:spPr>
            <a:xfrm rot="-10486034">
              <a:off x="-359828" y="3935317"/>
              <a:ext cx="2601305" cy="1636168"/>
            </a:xfrm>
            <a:prstGeom prst="rect">
              <a:avLst/>
            </a:prstGeom>
            <a:noFill/>
            <a:ln>
              <a:noFill/>
            </a:ln>
          </p:spPr>
        </p:pic>
        <p:pic>
          <p:nvPicPr>
            <p:cNvPr id="107" name="Google Shape;107;p16"/>
            <p:cNvPicPr preferRelativeResize="0"/>
            <p:nvPr/>
          </p:nvPicPr>
          <p:blipFill>
            <a:blip r:embed="rId5">
              <a:alphaModFix/>
            </a:blip>
            <a:stretch>
              <a:fillRect/>
            </a:stretch>
          </p:blipFill>
          <p:spPr>
            <a:xfrm rot="-1142607">
              <a:off x="8173100" y="9350"/>
              <a:ext cx="1726026" cy="1651499"/>
            </a:xfrm>
            <a:prstGeom prst="rect">
              <a:avLst/>
            </a:prstGeom>
            <a:noFill/>
            <a:ln>
              <a:noFill/>
            </a:ln>
          </p:spPr>
        </p:pic>
      </p:grpSp>
    </p:spTree>
    <p:extLst>
      <p:ext uri="{BB962C8B-B14F-4D97-AF65-F5344CB8AC3E}">
        <p14:creationId xmlns:p14="http://schemas.microsoft.com/office/powerpoint/2010/main" val="2139742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8"/>
        <p:cNvGrpSpPr/>
        <p:nvPr/>
      </p:nvGrpSpPr>
      <p:grpSpPr>
        <a:xfrm>
          <a:off x="0" y="0"/>
          <a:ext cx="0" cy="0"/>
          <a:chOff x="0" y="0"/>
          <a:chExt cx="0" cy="0"/>
        </a:xfrm>
      </p:grpSpPr>
      <p:pic>
        <p:nvPicPr>
          <p:cNvPr id="109" name="Google Shape;109;p17"/>
          <p:cNvPicPr preferRelativeResize="0"/>
          <p:nvPr/>
        </p:nvPicPr>
        <p:blipFill rotWithShape="1">
          <a:blip r:embed="rId2">
            <a:alphaModFix amt="17000"/>
          </a:blip>
          <a:srcRect l="6784" t="9212" r="6792" b="17848"/>
          <a:stretch/>
        </p:blipFill>
        <p:spPr>
          <a:xfrm>
            <a:off x="1" y="1"/>
            <a:ext cx="12192004" cy="6858001"/>
          </a:xfrm>
          <a:prstGeom prst="rect">
            <a:avLst/>
          </a:prstGeom>
          <a:noFill/>
          <a:ln>
            <a:noFill/>
          </a:ln>
        </p:spPr>
      </p:pic>
      <p:grpSp>
        <p:nvGrpSpPr>
          <p:cNvPr id="110" name="Google Shape;110;p17"/>
          <p:cNvGrpSpPr/>
          <p:nvPr/>
        </p:nvGrpSpPr>
        <p:grpSpPr>
          <a:xfrm>
            <a:off x="-3570074" y="-812046"/>
            <a:ext cx="17647908" cy="10032703"/>
            <a:chOff x="-2677556" y="-609035"/>
            <a:chExt cx="13235931" cy="7524527"/>
          </a:xfrm>
        </p:grpSpPr>
        <p:pic>
          <p:nvPicPr>
            <p:cNvPr id="111" name="Google Shape;111;p17"/>
            <p:cNvPicPr preferRelativeResize="0"/>
            <p:nvPr/>
          </p:nvPicPr>
          <p:blipFill>
            <a:blip r:embed="rId3">
              <a:alphaModFix/>
            </a:blip>
            <a:stretch>
              <a:fillRect/>
            </a:stretch>
          </p:blipFill>
          <p:spPr>
            <a:xfrm rot="-1861719">
              <a:off x="-2397801" y="111352"/>
              <a:ext cx="3354925" cy="2016748"/>
            </a:xfrm>
            <a:prstGeom prst="rect">
              <a:avLst/>
            </a:prstGeom>
            <a:noFill/>
            <a:ln>
              <a:noFill/>
            </a:ln>
          </p:spPr>
        </p:pic>
        <p:pic>
          <p:nvPicPr>
            <p:cNvPr id="112" name="Google Shape;112;p17"/>
            <p:cNvPicPr preferRelativeResize="0"/>
            <p:nvPr/>
          </p:nvPicPr>
          <p:blipFill>
            <a:blip r:embed="rId4">
              <a:alphaModFix/>
            </a:blip>
            <a:stretch>
              <a:fillRect/>
            </a:stretch>
          </p:blipFill>
          <p:spPr>
            <a:xfrm rot="-1401669">
              <a:off x="1121073" y="3802749"/>
              <a:ext cx="3522628" cy="2517526"/>
            </a:xfrm>
            <a:prstGeom prst="rect">
              <a:avLst/>
            </a:prstGeom>
            <a:noFill/>
            <a:ln>
              <a:noFill/>
            </a:ln>
          </p:spPr>
        </p:pic>
        <p:pic>
          <p:nvPicPr>
            <p:cNvPr id="113" name="Google Shape;113;p17"/>
            <p:cNvPicPr preferRelativeResize="0"/>
            <p:nvPr/>
          </p:nvPicPr>
          <p:blipFill>
            <a:blip r:embed="rId5">
              <a:alphaModFix/>
            </a:blip>
            <a:stretch>
              <a:fillRect/>
            </a:stretch>
          </p:blipFill>
          <p:spPr>
            <a:xfrm rot="-1509432">
              <a:off x="8222243" y="829923"/>
              <a:ext cx="2020965" cy="1933729"/>
            </a:xfrm>
            <a:prstGeom prst="rect">
              <a:avLst/>
            </a:prstGeom>
            <a:noFill/>
            <a:ln>
              <a:noFill/>
            </a:ln>
          </p:spPr>
        </p:pic>
      </p:grpSp>
      <p:sp>
        <p:nvSpPr>
          <p:cNvPr id="114" name="Google Shape;114;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 name="Google Shape;115;p17"/>
          <p:cNvSpPr txBox="1">
            <a:spLocks noGrp="1"/>
          </p:cNvSpPr>
          <p:nvPr>
            <p:ph type="subTitle" idx="1"/>
          </p:nvPr>
        </p:nvSpPr>
        <p:spPr>
          <a:xfrm>
            <a:off x="960019" y="3033367"/>
            <a:ext cx="3074000" cy="21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17"/>
          <p:cNvSpPr txBox="1">
            <a:spLocks noGrp="1"/>
          </p:cNvSpPr>
          <p:nvPr>
            <p:ph type="subTitle" idx="2"/>
          </p:nvPr>
        </p:nvSpPr>
        <p:spPr>
          <a:xfrm>
            <a:off x="4559003" y="3033367"/>
            <a:ext cx="3074000" cy="21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7" name="Google Shape;117;p17"/>
          <p:cNvSpPr txBox="1">
            <a:spLocks noGrp="1"/>
          </p:cNvSpPr>
          <p:nvPr>
            <p:ph type="subTitle" idx="3"/>
          </p:nvPr>
        </p:nvSpPr>
        <p:spPr>
          <a:xfrm>
            <a:off x="8157981" y="3033367"/>
            <a:ext cx="3074000" cy="21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 name="Google Shape;118;p17"/>
          <p:cNvSpPr txBox="1">
            <a:spLocks noGrp="1"/>
          </p:cNvSpPr>
          <p:nvPr>
            <p:ph type="subTitle" idx="4"/>
          </p:nvPr>
        </p:nvSpPr>
        <p:spPr>
          <a:xfrm>
            <a:off x="960019" y="2247333"/>
            <a:ext cx="30740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Quicksand"/>
              <a:buNone/>
              <a:defRPr sz="2667">
                <a:solidFill>
                  <a:schemeClr val="dk1"/>
                </a:solidFill>
              </a:defRPr>
            </a:lvl1pPr>
            <a:lvl2pPr lvl="1" algn="ctr" rtl="0">
              <a:lnSpc>
                <a:spcPct val="100000"/>
              </a:lnSpc>
              <a:spcBef>
                <a:spcPts val="0"/>
              </a:spcBef>
              <a:spcAft>
                <a:spcPts val="0"/>
              </a:spcAft>
              <a:buSzPts val="2400"/>
              <a:buFont typeface="Quicksand"/>
              <a:buNone/>
              <a:defRPr sz="3200">
                <a:latin typeface="Quicksand"/>
                <a:ea typeface="Quicksand"/>
                <a:cs typeface="Quicksand"/>
                <a:sym typeface="Quicksand"/>
              </a:defRPr>
            </a:lvl2pPr>
            <a:lvl3pPr lvl="2" algn="ctr" rtl="0">
              <a:lnSpc>
                <a:spcPct val="100000"/>
              </a:lnSpc>
              <a:spcBef>
                <a:spcPts val="0"/>
              </a:spcBef>
              <a:spcAft>
                <a:spcPts val="0"/>
              </a:spcAft>
              <a:buSzPts val="2400"/>
              <a:buFont typeface="Quicksand"/>
              <a:buNone/>
              <a:defRPr sz="3200">
                <a:latin typeface="Quicksand"/>
                <a:ea typeface="Quicksand"/>
                <a:cs typeface="Quicksand"/>
                <a:sym typeface="Quicksand"/>
              </a:defRPr>
            </a:lvl3pPr>
            <a:lvl4pPr lvl="3" algn="ctr" rtl="0">
              <a:lnSpc>
                <a:spcPct val="100000"/>
              </a:lnSpc>
              <a:spcBef>
                <a:spcPts val="0"/>
              </a:spcBef>
              <a:spcAft>
                <a:spcPts val="0"/>
              </a:spcAft>
              <a:buSzPts val="2400"/>
              <a:buFont typeface="Quicksand"/>
              <a:buNone/>
              <a:defRPr sz="3200">
                <a:latin typeface="Quicksand"/>
                <a:ea typeface="Quicksand"/>
                <a:cs typeface="Quicksand"/>
                <a:sym typeface="Quicksand"/>
              </a:defRPr>
            </a:lvl4pPr>
            <a:lvl5pPr lvl="4" algn="ctr" rtl="0">
              <a:lnSpc>
                <a:spcPct val="100000"/>
              </a:lnSpc>
              <a:spcBef>
                <a:spcPts val="0"/>
              </a:spcBef>
              <a:spcAft>
                <a:spcPts val="0"/>
              </a:spcAft>
              <a:buSzPts val="2400"/>
              <a:buFont typeface="Quicksand"/>
              <a:buNone/>
              <a:defRPr sz="3200">
                <a:latin typeface="Quicksand"/>
                <a:ea typeface="Quicksand"/>
                <a:cs typeface="Quicksand"/>
                <a:sym typeface="Quicksand"/>
              </a:defRPr>
            </a:lvl5pPr>
            <a:lvl6pPr lvl="5" algn="ctr" rtl="0">
              <a:lnSpc>
                <a:spcPct val="100000"/>
              </a:lnSpc>
              <a:spcBef>
                <a:spcPts val="0"/>
              </a:spcBef>
              <a:spcAft>
                <a:spcPts val="0"/>
              </a:spcAft>
              <a:buSzPts val="2400"/>
              <a:buFont typeface="Quicksand"/>
              <a:buNone/>
              <a:defRPr sz="3200">
                <a:latin typeface="Quicksand"/>
                <a:ea typeface="Quicksand"/>
                <a:cs typeface="Quicksand"/>
                <a:sym typeface="Quicksand"/>
              </a:defRPr>
            </a:lvl6pPr>
            <a:lvl7pPr lvl="6" algn="ctr" rtl="0">
              <a:lnSpc>
                <a:spcPct val="100000"/>
              </a:lnSpc>
              <a:spcBef>
                <a:spcPts val="0"/>
              </a:spcBef>
              <a:spcAft>
                <a:spcPts val="0"/>
              </a:spcAft>
              <a:buSzPts val="2400"/>
              <a:buFont typeface="Quicksand"/>
              <a:buNone/>
              <a:defRPr sz="3200">
                <a:latin typeface="Quicksand"/>
                <a:ea typeface="Quicksand"/>
                <a:cs typeface="Quicksand"/>
                <a:sym typeface="Quicksand"/>
              </a:defRPr>
            </a:lvl7pPr>
            <a:lvl8pPr lvl="7" algn="ctr" rtl="0">
              <a:lnSpc>
                <a:spcPct val="100000"/>
              </a:lnSpc>
              <a:spcBef>
                <a:spcPts val="0"/>
              </a:spcBef>
              <a:spcAft>
                <a:spcPts val="0"/>
              </a:spcAft>
              <a:buSzPts val="2400"/>
              <a:buFont typeface="Quicksand"/>
              <a:buNone/>
              <a:defRPr sz="3200">
                <a:latin typeface="Quicksand"/>
                <a:ea typeface="Quicksand"/>
                <a:cs typeface="Quicksand"/>
                <a:sym typeface="Quicksand"/>
              </a:defRPr>
            </a:lvl8pPr>
            <a:lvl9pPr lvl="8" algn="ctr" rtl="0">
              <a:lnSpc>
                <a:spcPct val="100000"/>
              </a:lnSpc>
              <a:spcBef>
                <a:spcPts val="0"/>
              </a:spcBef>
              <a:spcAft>
                <a:spcPts val="0"/>
              </a:spcAft>
              <a:buSzPts val="2400"/>
              <a:buFont typeface="Quicksand"/>
              <a:buNone/>
              <a:defRPr sz="3200">
                <a:latin typeface="Quicksand"/>
                <a:ea typeface="Quicksand"/>
                <a:cs typeface="Quicksand"/>
                <a:sym typeface="Quicksand"/>
              </a:defRPr>
            </a:lvl9pPr>
          </a:lstStyle>
          <a:p>
            <a:endParaRPr/>
          </a:p>
        </p:txBody>
      </p:sp>
      <p:sp>
        <p:nvSpPr>
          <p:cNvPr id="119" name="Google Shape;119;p17"/>
          <p:cNvSpPr txBox="1">
            <a:spLocks noGrp="1"/>
          </p:cNvSpPr>
          <p:nvPr>
            <p:ph type="subTitle" idx="5"/>
          </p:nvPr>
        </p:nvSpPr>
        <p:spPr>
          <a:xfrm>
            <a:off x="4558997" y="2247333"/>
            <a:ext cx="30740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Quicksand"/>
              <a:buNone/>
              <a:defRPr sz="2667">
                <a:solidFill>
                  <a:schemeClr val="dk1"/>
                </a:solidFill>
              </a:defRPr>
            </a:lvl1pPr>
            <a:lvl2pPr lvl="1" algn="ctr" rtl="0">
              <a:lnSpc>
                <a:spcPct val="100000"/>
              </a:lnSpc>
              <a:spcBef>
                <a:spcPts val="0"/>
              </a:spcBef>
              <a:spcAft>
                <a:spcPts val="0"/>
              </a:spcAft>
              <a:buSzPts val="2400"/>
              <a:buFont typeface="Quicksand"/>
              <a:buNone/>
              <a:defRPr sz="3200">
                <a:latin typeface="Quicksand"/>
                <a:ea typeface="Quicksand"/>
                <a:cs typeface="Quicksand"/>
                <a:sym typeface="Quicksand"/>
              </a:defRPr>
            </a:lvl2pPr>
            <a:lvl3pPr lvl="2" algn="ctr" rtl="0">
              <a:lnSpc>
                <a:spcPct val="100000"/>
              </a:lnSpc>
              <a:spcBef>
                <a:spcPts val="0"/>
              </a:spcBef>
              <a:spcAft>
                <a:spcPts val="0"/>
              </a:spcAft>
              <a:buSzPts val="2400"/>
              <a:buFont typeface="Quicksand"/>
              <a:buNone/>
              <a:defRPr sz="3200">
                <a:latin typeface="Quicksand"/>
                <a:ea typeface="Quicksand"/>
                <a:cs typeface="Quicksand"/>
                <a:sym typeface="Quicksand"/>
              </a:defRPr>
            </a:lvl3pPr>
            <a:lvl4pPr lvl="3" algn="ctr" rtl="0">
              <a:lnSpc>
                <a:spcPct val="100000"/>
              </a:lnSpc>
              <a:spcBef>
                <a:spcPts val="0"/>
              </a:spcBef>
              <a:spcAft>
                <a:spcPts val="0"/>
              </a:spcAft>
              <a:buSzPts val="2400"/>
              <a:buFont typeface="Quicksand"/>
              <a:buNone/>
              <a:defRPr sz="3200">
                <a:latin typeface="Quicksand"/>
                <a:ea typeface="Quicksand"/>
                <a:cs typeface="Quicksand"/>
                <a:sym typeface="Quicksand"/>
              </a:defRPr>
            </a:lvl4pPr>
            <a:lvl5pPr lvl="4" algn="ctr" rtl="0">
              <a:lnSpc>
                <a:spcPct val="100000"/>
              </a:lnSpc>
              <a:spcBef>
                <a:spcPts val="0"/>
              </a:spcBef>
              <a:spcAft>
                <a:spcPts val="0"/>
              </a:spcAft>
              <a:buSzPts val="2400"/>
              <a:buFont typeface="Quicksand"/>
              <a:buNone/>
              <a:defRPr sz="3200">
                <a:latin typeface="Quicksand"/>
                <a:ea typeface="Quicksand"/>
                <a:cs typeface="Quicksand"/>
                <a:sym typeface="Quicksand"/>
              </a:defRPr>
            </a:lvl5pPr>
            <a:lvl6pPr lvl="5" algn="ctr" rtl="0">
              <a:lnSpc>
                <a:spcPct val="100000"/>
              </a:lnSpc>
              <a:spcBef>
                <a:spcPts val="0"/>
              </a:spcBef>
              <a:spcAft>
                <a:spcPts val="0"/>
              </a:spcAft>
              <a:buSzPts val="2400"/>
              <a:buFont typeface="Quicksand"/>
              <a:buNone/>
              <a:defRPr sz="3200">
                <a:latin typeface="Quicksand"/>
                <a:ea typeface="Quicksand"/>
                <a:cs typeface="Quicksand"/>
                <a:sym typeface="Quicksand"/>
              </a:defRPr>
            </a:lvl6pPr>
            <a:lvl7pPr lvl="6" algn="ctr" rtl="0">
              <a:lnSpc>
                <a:spcPct val="100000"/>
              </a:lnSpc>
              <a:spcBef>
                <a:spcPts val="0"/>
              </a:spcBef>
              <a:spcAft>
                <a:spcPts val="0"/>
              </a:spcAft>
              <a:buSzPts val="2400"/>
              <a:buFont typeface="Quicksand"/>
              <a:buNone/>
              <a:defRPr sz="3200">
                <a:latin typeface="Quicksand"/>
                <a:ea typeface="Quicksand"/>
                <a:cs typeface="Quicksand"/>
                <a:sym typeface="Quicksand"/>
              </a:defRPr>
            </a:lvl7pPr>
            <a:lvl8pPr lvl="7" algn="ctr" rtl="0">
              <a:lnSpc>
                <a:spcPct val="100000"/>
              </a:lnSpc>
              <a:spcBef>
                <a:spcPts val="0"/>
              </a:spcBef>
              <a:spcAft>
                <a:spcPts val="0"/>
              </a:spcAft>
              <a:buSzPts val="2400"/>
              <a:buFont typeface="Quicksand"/>
              <a:buNone/>
              <a:defRPr sz="3200">
                <a:latin typeface="Quicksand"/>
                <a:ea typeface="Quicksand"/>
                <a:cs typeface="Quicksand"/>
                <a:sym typeface="Quicksand"/>
              </a:defRPr>
            </a:lvl8pPr>
            <a:lvl9pPr lvl="8" algn="ctr" rtl="0">
              <a:lnSpc>
                <a:spcPct val="100000"/>
              </a:lnSpc>
              <a:spcBef>
                <a:spcPts val="0"/>
              </a:spcBef>
              <a:spcAft>
                <a:spcPts val="0"/>
              </a:spcAft>
              <a:buSzPts val="2400"/>
              <a:buFont typeface="Quicksand"/>
              <a:buNone/>
              <a:defRPr sz="3200">
                <a:latin typeface="Quicksand"/>
                <a:ea typeface="Quicksand"/>
                <a:cs typeface="Quicksand"/>
                <a:sym typeface="Quicksand"/>
              </a:defRPr>
            </a:lvl9pPr>
          </a:lstStyle>
          <a:p>
            <a:endParaRPr/>
          </a:p>
        </p:txBody>
      </p:sp>
      <p:sp>
        <p:nvSpPr>
          <p:cNvPr id="120" name="Google Shape;120;p17"/>
          <p:cNvSpPr txBox="1">
            <a:spLocks noGrp="1"/>
          </p:cNvSpPr>
          <p:nvPr>
            <p:ph type="subTitle" idx="6"/>
          </p:nvPr>
        </p:nvSpPr>
        <p:spPr>
          <a:xfrm>
            <a:off x="8157981" y="2247333"/>
            <a:ext cx="30740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Quicksand"/>
              <a:buNone/>
              <a:defRPr sz="2667">
                <a:solidFill>
                  <a:schemeClr val="dk1"/>
                </a:solidFill>
              </a:defRPr>
            </a:lvl1pPr>
            <a:lvl2pPr lvl="1" algn="ctr" rtl="0">
              <a:lnSpc>
                <a:spcPct val="100000"/>
              </a:lnSpc>
              <a:spcBef>
                <a:spcPts val="0"/>
              </a:spcBef>
              <a:spcAft>
                <a:spcPts val="0"/>
              </a:spcAft>
              <a:buSzPts val="2400"/>
              <a:buFont typeface="Quicksand"/>
              <a:buNone/>
              <a:defRPr sz="3200">
                <a:latin typeface="Quicksand"/>
                <a:ea typeface="Quicksand"/>
                <a:cs typeface="Quicksand"/>
                <a:sym typeface="Quicksand"/>
              </a:defRPr>
            </a:lvl2pPr>
            <a:lvl3pPr lvl="2" algn="ctr" rtl="0">
              <a:lnSpc>
                <a:spcPct val="100000"/>
              </a:lnSpc>
              <a:spcBef>
                <a:spcPts val="0"/>
              </a:spcBef>
              <a:spcAft>
                <a:spcPts val="0"/>
              </a:spcAft>
              <a:buSzPts val="2400"/>
              <a:buFont typeface="Quicksand"/>
              <a:buNone/>
              <a:defRPr sz="3200">
                <a:latin typeface="Quicksand"/>
                <a:ea typeface="Quicksand"/>
                <a:cs typeface="Quicksand"/>
                <a:sym typeface="Quicksand"/>
              </a:defRPr>
            </a:lvl3pPr>
            <a:lvl4pPr lvl="3" algn="ctr" rtl="0">
              <a:lnSpc>
                <a:spcPct val="100000"/>
              </a:lnSpc>
              <a:spcBef>
                <a:spcPts val="0"/>
              </a:spcBef>
              <a:spcAft>
                <a:spcPts val="0"/>
              </a:spcAft>
              <a:buSzPts val="2400"/>
              <a:buFont typeface="Quicksand"/>
              <a:buNone/>
              <a:defRPr sz="3200">
                <a:latin typeface="Quicksand"/>
                <a:ea typeface="Quicksand"/>
                <a:cs typeface="Quicksand"/>
                <a:sym typeface="Quicksand"/>
              </a:defRPr>
            </a:lvl4pPr>
            <a:lvl5pPr lvl="4" algn="ctr" rtl="0">
              <a:lnSpc>
                <a:spcPct val="100000"/>
              </a:lnSpc>
              <a:spcBef>
                <a:spcPts val="0"/>
              </a:spcBef>
              <a:spcAft>
                <a:spcPts val="0"/>
              </a:spcAft>
              <a:buSzPts val="2400"/>
              <a:buFont typeface="Quicksand"/>
              <a:buNone/>
              <a:defRPr sz="3200">
                <a:latin typeface="Quicksand"/>
                <a:ea typeface="Quicksand"/>
                <a:cs typeface="Quicksand"/>
                <a:sym typeface="Quicksand"/>
              </a:defRPr>
            </a:lvl5pPr>
            <a:lvl6pPr lvl="5" algn="ctr" rtl="0">
              <a:lnSpc>
                <a:spcPct val="100000"/>
              </a:lnSpc>
              <a:spcBef>
                <a:spcPts val="0"/>
              </a:spcBef>
              <a:spcAft>
                <a:spcPts val="0"/>
              </a:spcAft>
              <a:buSzPts val="2400"/>
              <a:buFont typeface="Quicksand"/>
              <a:buNone/>
              <a:defRPr sz="3200">
                <a:latin typeface="Quicksand"/>
                <a:ea typeface="Quicksand"/>
                <a:cs typeface="Quicksand"/>
                <a:sym typeface="Quicksand"/>
              </a:defRPr>
            </a:lvl6pPr>
            <a:lvl7pPr lvl="6" algn="ctr" rtl="0">
              <a:lnSpc>
                <a:spcPct val="100000"/>
              </a:lnSpc>
              <a:spcBef>
                <a:spcPts val="0"/>
              </a:spcBef>
              <a:spcAft>
                <a:spcPts val="0"/>
              </a:spcAft>
              <a:buSzPts val="2400"/>
              <a:buFont typeface="Quicksand"/>
              <a:buNone/>
              <a:defRPr sz="3200">
                <a:latin typeface="Quicksand"/>
                <a:ea typeface="Quicksand"/>
                <a:cs typeface="Quicksand"/>
                <a:sym typeface="Quicksand"/>
              </a:defRPr>
            </a:lvl7pPr>
            <a:lvl8pPr lvl="7" algn="ctr" rtl="0">
              <a:lnSpc>
                <a:spcPct val="100000"/>
              </a:lnSpc>
              <a:spcBef>
                <a:spcPts val="0"/>
              </a:spcBef>
              <a:spcAft>
                <a:spcPts val="0"/>
              </a:spcAft>
              <a:buSzPts val="2400"/>
              <a:buFont typeface="Quicksand"/>
              <a:buNone/>
              <a:defRPr sz="3200">
                <a:latin typeface="Quicksand"/>
                <a:ea typeface="Quicksand"/>
                <a:cs typeface="Quicksand"/>
                <a:sym typeface="Quicksand"/>
              </a:defRPr>
            </a:lvl8pPr>
            <a:lvl9pPr lvl="8" algn="ctr" rtl="0">
              <a:lnSpc>
                <a:spcPct val="100000"/>
              </a:lnSpc>
              <a:spcBef>
                <a:spcPts val="0"/>
              </a:spcBef>
              <a:spcAft>
                <a:spcPts val="0"/>
              </a:spcAft>
              <a:buSzPts val="2400"/>
              <a:buFont typeface="Quicksand"/>
              <a:buNone/>
              <a:defRPr sz="3200">
                <a:latin typeface="Quicksand"/>
                <a:ea typeface="Quicksand"/>
                <a:cs typeface="Quicksand"/>
                <a:sym typeface="Quicksand"/>
              </a:defRPr>
            </a:lvl9pPr>
          </a:lstStyle>
          <a:p>
            <a:endParaRPr/>
          </a:p>
        </p:txBody>
      </p:sp>
    </p:spTree>
    <p:extLst>
      <p:ext uri="{BB962C8B-B14F-4D97-AF65-F5344CB8AC3E}">
        <p14:creationId xmlns:p14="http://schemas.microsoft.com/office/powerpoint/2010/main" val="528533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21"/>
        <p:cNvGrpSpPr/>
        <p:nvPr/>
      </p:nvGrpSpPr>
      <p:grpSpPr>
        <a:xfrm>
          <a:off x="0" y="0"/>
          <a:ext cx="0" cy="0"/>
          <a:chOff x="0" y="0"/>
          <a:chExt cx="0" cy="0"/>
        </a:xfrm>
      </p:grpSpPr>
      <p:pic>
        <p:nvPicPr>
          <p:cNvPr id="122" name="Google Shape;122;p18"/>
          <p:cNvPicPr preferRelativeResize="0"/>
          <p:nvPr/>
        </p:nvPicPr>
        <p:blipFill rotWithShape="1">
          <a:blip r:embed="rId2">
            <a:alphaModFix amt="17000"/>
          </a:blip>
          <a:srcRect l="6784" t="9212" r="6792" b="17848"/>
          <a:stretch/>
        </p:blipFill>
        <p:spPr>
          <a:xfrm>
            <a:off x="1" y="1"/>
            <a:ext cx="12192004" cy="6858001"/>
          </a:xfrm>
          <a:prstGeom prst="rect">
            <a:avLst/>
          </a:prstGeom>
          <a:noFill/>
          <a:ln>
            <a:noFill/>
          </a:ln>
        </p:spPr>
      </p:pic>
      <p:grpSp>
        <p:nvGrpSpPr>
          <p:cNvPr id="123" name="Google Shape;123;p18"/>
          <p:cNvGrpSpPr/>
          <p:nvPr/>
        </p:nvGrpSpPr>
        <p:grpSpPr>
          <a:xfrm>
            <a:off x="-3609255" y="-1293898"/>
            <a:ext cx="17104353" cy="8876161"/>
            <a:chOff x="-2706942" y="-970424"/>
            <a:chExt cx="12828265" cy="6657121"/>
          </a:xfrm>
        </p:grpSpPr>
        <p:pic>
          <p:nvPicPr>
            <p:cNvPr id="124" name="Google Shape;124;p18"/>
            <p:cNvPicPr preferRelativeResize="0"/>
            <p:nvPr/>
          </p:nvPicPr>
          <p:blipFill>
            <a:blip r:embed="rId3">
              <a:alphaModFix/>
            </a:blip>
            <a:stretch>
              <a:fillRect/>
            </a:stretch>
          </p:blipFill>
          <p:spPr>
            <a:xfrm rot="10800000">
              <a:off x="-2706942" y="-970424"/>
              <a:ext cx="4283823" cy="2947928"/>
            </a:xfrm>
            <a:prstGeom prst="rect">
              <a:avLst/>
            </a:prstGeom>
            <a:noFill/>
            <a:ln>
              <a:noFill/>
            </a:ln>
          </p:spPr>
        </p:pic>
        <p:pic>
          <p:nvPicPr>
            <p:cNvPr id="125" name="Google Shape;125;p18"/>
            <p:cNvPicPr preferRelativeResize="0"/>
            <p:nvPr/>
          </p:nvPicPr>
          <p:blipFill>
            <a:blip r:embed="rId4">
              <a:alphaModFix/>
            </a:blip>
            <a:stretch>
              <a:fillRect/>
            </a:stretch>
          </p:blipFill>
          <p:spPr>
            <a:xfrm rot="-10486034">
              <a:off x="-359828" y="3935317"/>
              <a:ext cx="2601305" cy="1636168"/>
            </a:xfrm>
            <a:prstGeom prst="rect">
              <a:avLst/>
            </a:prstGeom>
            <a:noFill/>
            <a:ln>
              <a:noFill/>
            </a:ln>
          </p:spPr>
        </p:pic>
        <p:pic>
          <p:nvPicPr>
            <p:cNvPr id="126" name="Google Shape;126;p18"/>
            <p:cNvPicPr preferRelativeResize="0"/>
            <p:nvPr/>
          </p:nvPicPr>
          <p:blipFill>
            <a:blip r:embed="rId5">
              <a:alphaModFix/>
            </a:blip>
            <a:stretch>
              <a:fillRect/>
            </a:stretch>
          </p:blipFill>
          <p:spPr>
            <a:xfrm rot="-1142607">
              <a:off x="8173100" y="9350"/>
              <a:ext cx="1726026" cy="1651499"/>
            </a:xfrm>
            <a:prstGeom prst="rect">
              <a:avLst/>
            </a:prstGeom>
            <a:noFill/>
            <a:ln>
              <a:noFill/>
            </a:ln>
          </p:spPr>
        </p:pic>
      </p:grpSp>
      <p:sp>
        <p:nvSpPr>
          <p:cNvPr id="127" name="Google Shape;127;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8" name="Google Shape;128;p18"/>
          <p:cNvSpPr txBox="1">
            <a:spLocks noGrp="1"/>
          </p:cNvSpPr>
          <p:nvPr>
            <p:ph type="subTitle" idx="1"/>
          </p:nvPr>
        </p:nvSpPr>
        <p:spPr>
          <a:xfrm>
            <a:off x="1721833" y="2433467"/>
            <a:ext cx="4049200" cy="13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9" name="Google Shape;129;p18"/>
          <p:cNvSpPr txBox="1">
            <a:spLocks noGrp="1"/>
          </p:cNvSpPr>
          <p:nvPr>
            <p:ph type="subTitle" idx="2"/>
          </p:nvPr>
        </p:nvSpPr>
        <p:spPr>
          <a:xfrm>
            <a:off x="6420969" y="2433467"/>
            <a:ext cx="4049200" cy="13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0" name="Google Shape;130;p18"/>
          <p:cNvSpPr txBox="1">
            <a:spLocks noGrp="1"/>
          </p:cNvSpPr>
          <p:nvPr>
            <p:ph type="subTitle" idx="3"/>
          </p:nvPr>
        </p:nvSpPr>
        <p:spPr>
          <a:xfrm>
            <a:off x="1721833" y="4550533"/>
            <a:ext cx="4049200" cy="13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1" name="Google Shape;131;p18"/>
          <p:cNvSpPr txBox="1">
            <a:spLocks noGrp="1"/>
          </p:cNvSpPr>
          <p:nvPr>
            <p:ph type="subTitle" idx="4"/>
          </p:nvPr>
        </p:nvSpPr>
        <p:spPr>
          <a:xfrm>
            <a:off x="6420969" y="4550533"/>
            <a:ext cx="4049200" cy="13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18"/>
          <p:cNvSpPr txBox="1">
            <a:spLocks noGrp="1"/>
          </p:cNvSpPr>
          <p:nvPr>
            <p:ph type="subTitle" idx="5"/>
          </p:nvPr>
        </p:nvSpPr>
        <p:spPr>
          <a:xfrm>
            <a:off x="1721831" y="1817461"/>
            <a:ext cx="4049200" cy="731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Quicksand"/>
              <a:buNone/>
              <a:defRPr sz="2667">
                <a:solidFill>
                  <a:schemeClr val="dk1"/>
                </a:solidFill>
              </a:defRPr>
            </a:lvl1pPr>
            <a:lvl2pPr lvl="1" algn="ctr" rtl="0">
              <a:lnSpc>
                <a:spcPct val="100000"/>
              </a:lnSpc>
              <a:spcBef>
                <a:spcPts val="0"/>
              </a:spcBef>
              <a:spcAft>
                <a:spcPts val="0"/>
              </a:spcAft>
              <a:buSzPts val="2400"/>
              <a:buFont typeface="Quicksand"/>
              <a:buNone/>
              <a:defRPr sz="3200">
                <a:latin typeface="Quicksand"/>
                <a:ea typeface="Quicksand"/>
                <a:cs typeface="Quicksand"/>
                <a:sym typeface="Quicksand"/>
              </a:defRPr>
            </a:lvl2pPr>
            <a:lvl3pPr lvl="2" algn="ctr" rtl="0">
              <a:lnSpc>
                <a:spcPct val="100000"/>
              </a:lnSpc>
              <a:spcBef>
                <a:spcPts val="0"/>
              </a:spcBef>
              <a:spcAft>
                <a:spcPts val="0"/>
              </a:spcAft>
              <a:buSzPts val="2400"/>
              <a:buFont typeface="Quicksand"/>
              <a:buNone/>
              <a:defRPr sz="3200">
                <a:latin typeface="Quicksand"/>
                <a:ea typeface="Quicksand"/>
                <a:cs typeface="Quicksand"/>
                <a:sym typeface="Quicksand"/>
              </a:defRPr>
            </a:lvl3pPr>
            <a:lvl4pPr lvl="3" algn="ctr" rtl="0">
              <a:lnSpc>
                <a:spcPct val="100000"/>
              </a:lnSpc>
              <a:spcBef>
                <a:spcPts val="0"/>
              </a:spcBef>
              <a:spcAft>
                <a:spcPts val="0"/>
              </a:spcAft>
              <a:buSzPts val="2400"/>
              <a:buFont typeface="Quicksand"/>
              <a:buNone/>
              <a:defRPr sz="3200">
                <a:latin typeface="Quicksand"/>
                <a:ea typeface="Quicksand"/>
                <a:cs typeface="Quicksand"/>
                <a:sym typeface="Quicksand"/>
              </a:defRPr>
            </a:lvl4pPr>
            <a:lvl5pPr lvl="4" algn="ctr" rtl="0">
              <a:lnSpc>
                <a:spcPct val="100000"/>
              </a:lnSpc>
              <a:spcBef>
                <a:spcPts val="0"/>
              </a:spcBef>
              <a:spcAft>
                <a:spcPts val="0"/>
              </a:spcAft>
              <a:buSzPts val="2400"/>
              <a:buFont typeface="Quicksand"/>
              <a:buNone/>
              <a:defRPr sz="3200">
                <a:latin typeface="Quicksand"/>
                <a:ea typeface="Quicksand"/>
                <a:cs typeface="Quicksand"/>
                <a:sym typeface="Quicksand"/>
              </a:defRPr>
            </a:lvl5pPr>
            <a:lvl6pPr lvl="5" algn="ctr" rtl="0">
              <a:lnSpc>
                <a:spcPct val="100000"/>
              </a:lnSpc>
              <a:spcBef>
                <a:spcPts val="0"/>
              </a:spcBef>
              <a:spcAft>
                <a:spcPts val="0"/>
              </a:spcAft>
              <a:buSzPts val="2400"/>
              <a:buFont typeface="Quicksand"/>
              <a:buNone/>
              <a:defRPr sz="3200">
                <a:latin typeface="Quicksand"/>
                <a:ea typeface="Quicksand"/>
                <a:cs typeface="Quicksand"/>
                <a:sym typeface="Quicksand"/>
              </a:defRPr>
            </a:lvl6pPr>
            <a:lvl7pPr lvl="6" algn="ctr" rtl="0">
              <a:lnSpc>
                <a:spcPct val="100000"/>
              </a:lnSpc>
              <a:spcBef>
                <a:spcPts val="0"/>
              </a:spcBef>
              <a:spcAft>
                <a:spcPts val="0"/>
              </a:spcAft>
              <a:buSzPts val="2400"/>
              <a:buFont typeface="Quicksand"/>
              <a:buNone/>
              <a:defRPr sz="3200">
                <a:latin typeface="Quicksand"/>
                <a:ea typeface="Quicksand"/>
                <a:cs typeface="Quicksand"/>
                <a:sym typeface="Quicksand"/>
              </a:defRPr>
            </a:lvl7pPr>
            <a:lvl8pPr lvl="7" algn="ctr" rtl="0">
              <a:lnSpc>
                <a:spcPct val="100000"/>
              </a:lnSpc>
              <a:spcBef>
                <a:spcPts val="0"/>
              </a:spcBef>
              <a:spcAft>
                <a:spcPts val="0"/>
              </a:spcAft>
              <a:buSzPts val="2400"/>
              <a:buFont typeface="Quicksand"/>
              <a:buNone/>
              <a:defRPr sz="3200">
                <a:latin typeface="Quicksand"/>
                <a:ea typeface="Quicksand"/>
                <a:cs typeface="Quicksand"/>
                <a:sym typeface="Quicksand"/>
              </a:defRPr>
            </a:lvl8pPr>
            <a:lvl9pPr lvl="8" algn="ctr" rtl="0">
              <a:lnSpc>
                <a:spcPct val="100000"/>
              </a:lnSpc>
              <a:spcBef>
                <a:spcPts val="0"/>
              </a:spcBef>
              <a:spcAft>
                <a:spcPts val="0"/>
              </a:spcAft>
              <a:buSzPts val="2400"/>
              <a:buFont typeface="Quicksand"/>
              <a:buNone/>
              <a:defRPr sz="3200">
                <a:latin typeface="Quicksand"/>
                <a:ea typeface="Quicksand"/>
                <a:cs typeface="Quicksand"/>
                <a:sym typeface="Quicksand"/>
              </a:defRPr>
            </a:lvl9pPr>
          </a:lstStyle>
          <a:p>
            <a:endParaRPr/>
          </a:p>
        </p:txBody>
      </p:sp>
      <p:sp>
        <p:nvSpPr>
          <p:cNvPr id="133" name="Google Shape;133;p18"/>
          <p:cNvSpPr txBox="1">
            <a:spLocks noGrp="1"/>
          </p:cNvSpPr>
          <p:nvPr>
            <p:ph type="subTitle" idx="6"/>
          </p:nvPr>
        </p:nvSpPr>
        <p:spPr>
          <a:xfrm>
            <a:off x="1721831" y="3934560"/>
            <a:ext cx="4049200" cy="731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Quicksand"/>
              <a:buNone/>
              <a:defRPr sz="2667">
                <a:solidFill>
                  <a:schemeClr val="dk1"/>
                </a:solidFill>
              </a:defRPr>
            </a:lvl1pPr>
            <a:lvl2pPr lvl="1" algn="ctr" rtl="0">
              <a:lnSpc>
                <a:spcPct val="100000"/>
              </a:lnSpc>
              <a:spcBef>
                <a:spcPts val="0"/>
              </a:spcBef>
              <a:spcAft>
                <a:spcPts val="0"/>
              </a:spcAft>
              <a:buSzPts val="2400"/>
              <a:buFont typeface="Quicksand"/>
              <a:buNone/>
              <a:defRPr sz="3200">
                <a:latin typeface="Quicksand"/>
                <a:ea typeface="Quicksand"/>
                <a:cs typeface="Quicksand"/>
                <a:sym typeface="Quicksand"/>
              </a:defRPr>
            </a:lvl2pPr>
            <a:lvl3pPr lvl="2" algn="ctr" rtl="0">
              <a:lnSpc>
                <a:spcPct val="100000"/>
              </a:lnSpc>
              <a:spcBef>
                <a:spcPts val="0"/>
              </a:spcBef>
              <a:spcAft>
                <a:spcPts val="0"/>
              </a:spcAft>
              <a:buSzPts val="2400"/>
              <a:buFont typeface="Quicksand"/>
              <a:buNone/>
              <a:defRPr sz="3200">
                <a:latin typeface="Quicksand"/>
                <a:ea typeface="Quicksand"/>
                <a:cs typeface="Quicksand"/>
                <a:sym typeface="Quicksand"/>
              </a:defRPr>
            </a:lvl3pPr>
            <a:lvl4pPr lvl="3" algn="ctr" rtl="0">
              <a:lnSpc>
                <a:spcPct val="100000"/>
              </a:lnSpc>
              <a:spcBef>
                <a:spcPts val="0"/>
              </a:spcBef>
              <a:spcAft>
                <a:spcPts val="0"/>
              </a:spcAft>
              <a:buSzPts val="2400"/>
              <a:buFont typeface="Quicksand"/>
              <a:buNone/>
              <a:defRPr sz="3200">
                <a:latin typeface="Quicksand"/>
                <a:ea typeface="Quicksand"/>
                <a:cs typeface="Quicksand"/>
                <a:sym typeface="Quicksand"/>
              </a:defRPr>
            </a:lvl4pPr>
            <a:lvl5pPr lvl="4" algn="ctr" rtl="0">
              <a:lnSpc>
                <a:spcPct val="100000"/>
              </a:lnSpc>
              <a:spcBef>
                <a:spcPts val="0"/>
              </a:spcBef>
              <a:spcAft>
                <a:spcPts val="0"/>
              </a:spcAft>
              <a:buSzPts val="2400"/>
              <a:buFont typeface="Quicksand"/>
              <a:buNone/>
              <a:defRPr sz="3200">
                <a:latin typeface="Quicksand"/>
                <a:ea typeface="Quicksand"/>
                <a:cs typeface="Quicksand"/>
                <a:sym typeface="Quicksand"/>
              </a:defRPr>
            </a:lvl5pPr>
            <a:lvl6pPr lvl="5" algn="ctr" rtl="0">
              <a:lnSpc>
                <a:spcPct val="100000"/>
              </a:lnSpc>
              <a:spcBef>
                <a:spcPts val="0"/>
              </a:spcBef>
              <a:spcAft>
                <a:spcPts val="0"/>
              </a:spcAft>
              <a:buSzPts val="2400"/>
              <a:buFont typeface="Quicksand"/>
              <a:buNone/>
              <a:defRPr sz="3200">
                <a:latin typeface="Quicksand"/>
                <a:ea typeface="Quicksand"/>
                <a:cs typeface="Quicksand"/>
                <a:sym typeface="Quicksand"/>
              </a:defRPr>
            </a:lvl6pPr>
            <a:lvl7pPr lvl="6" algn="ctr" rtl="0">
              <a:lnSpc>
                <a:spcPct val="100000"/>
              </a:lnSpc>
              <a:spcBef>
                <a:spcPts val="0"/>
              </a:spcBef>
              <a:spcAft>
                <a:spcPts val="0"/>
              </a:spcAft>
              <a:buSzPts val="2400"/>
              <a:buFont typeface="Quicksand"/>
              <a:buNone/>
              <a:defRPr sz="3200">
                <a:latin typeface="Quicksand"/>
                <a:ea typeface="Quicksand"/>
                <a:cs typeface="Quicksand"/>
                <a:sym typeface="Quicksand"/>
              </a:defRPr>
            </a:lvl7pPr>
            <a:lvl8pPr lvl="7" algn="ctr" rtl="0">
              <a:lnSpc>
                <a:spcPct val="100000"/>
              </a:lnSpc>
              <a:spcBef>
                <a:spcPts val="0"/>
              </a:spcBef>
              <a:spcAft>
                <a:spcPts val="0"/>
              </a:spcAft>
              <a:buSzPts val="2400"/>
              <a:buFont typeface="Quicksand"/>
              <a:buNone/>
              <a:defRPr sz="3200">
                <a:latin typeface="Quicksand"/>
                <a:ea typeface="Quicksand"/>
                <a:cs typeface="Quicksand"/>
                <a:sym typeface="Quicksand"/>
              </a:defRPr>
            </a:lvl8pPr>
            <a:lvl9pPr lvl="8" algn="ctr" rtl="0">
              <a:lnSpc>
                <a:spcPct val="100000"/>
              </a:lnSpc>
              <a:spcBef>
                <a:spcPts val="0"/>
              </a:spcBef>
              <a:spcAft>
                <a:spcPts val="0"/>
              </a:spcAft>
              <a:buSzPts val="2400"/>
              <a:buFont typeface="Quicksand"/>
              <a:buNone/>
              <a:defRPr sz="3200">
                <a:latin typeface="Quicksand"/>
                <a:ea typeface="Quicksand"/>
                <a:cs typeface="Quicksand"/>
                <a:sym typeface="Quicksand"/>
              </a:defRPr>
            </a:lvl9pPr>
          </a:lstStyle>
          <a:p>
            <a:endParaRPr/>
          </a:p>
        </p:txBody>
      </p:sp>
      <p:sp>
        <p:nvSpPr>
          <p:cNvPr id="134" name="Google Shape;134;p18"/>
          <p:cNvSpPr txBox="1">
            <a:spLocks noGrp="1"/>
          </p:cNvSpPr>
          <p:nvPr>
            <p:ph type="subTitle" idx="7"/>
          </p:nvPr>
        </p:nvSpPr>
        <p:spPr>
          <a:xfrm>
            <a:off x="6420932" y="1817461"/>
            <a:ext cx="4049200" cy="731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Quicksand"/>
              <a:buNone/>
              <a:defRPr sz="2667">
                <a:solidFill>
                  <a:schemeClr val="dk1"/>
                </a:solidFill>
              </a:defRPr>
            </a:lvl1pPr>
            <a:lvl2pPr lvl="1" algn="ctr" rtl="0">
              <a:lnSpc>
                <a:spcPct val="100000"/>
              </a:lnSpc>
              <a:spcBef>
                <a:spcPts val="0"/>
              </a:spcBef>
              <a:spcAft>
                <a:spcPts val="0"/>
              </a:spcAft>
              <a:buSzPts val="2400"/>
              <a:buFont typeface="Quicksand"/>
              <a:buNone/>
              <a:defRPr sz="3200">
                <a:latin typeface="Quicksand"/>
                <a:ea typeface="Quicksand"/>
                <a:cs typeface="Quicksand"/>
                <a:sym typeface="Quicksand"/>
              </a:defRPr>
            </a:lvl2pPr>
            <a:lvl3pPr lvl="2" algn="ctr" rtl="0">
              <a:lnSpc>
                <a:spcPct val="100000"/>
              </a:lnSpc>
              <a:spcBef>
                <a:spcPts val="0"/>
              </a:spcBef>
              <a:spcAft>
                <a:spcPts val="0"/>
              </a:spcAft>
              <a:buSzPts val="2400"/>
              <a:buFont typeface="Quicksand"/>
              <a:buNone/>
              <a:defRPr sz="3200">
                <a:latin typeface="Quicksand"/>
                <a:ea typeface="Quicksand"/>
                <a:cs typeface="Quicksand"/>
                <a:sym typeface="Quicksand"/>
              </a:defRPr>
            </a:lvl3pPr>
            <a:lvl4pPr lvl="3" algn="ctr" rtl="0">
              <a:lnSpc>
                <a:spcPct val="100000"/>
              </a:lnSpc>
              <a:spcBef>
                <a:spcPts val="0"/>
              </a:spcBef>
              <a:spcAft>
                <a:spcPts val="0"/>
              </a:spcAft>
              <a:buSzPts val="2400"/>
              <a:buFont typeface="Quicksand"/>
              <a:buNone/>
              <a:defRPr sz="3200">
                <a:latin typeface="Quicksand"/>
                <a:ea typeface="Quicksand"/>
                <a:cs typeface="Quicksand"/>
                <a:sym typeface="Quicksand"/>
              </a:defRPr>
            </a:lvl4pPr>
            <a:lvl5pPr lvl="4" algn="ctr" rtl="0">
              <a:lnSpc>
                <a:spcPct val="100000"/>
              </a:lnSpc>
              <a:spcBef>
                <a:spcPts val="0"/>
              </a:spcBef>
              <a:spcAft>
                <a:spcPts val="0"/>
              </a:spcAft>
              <a:buSzPts val="2400"/>
              <a:buFont typeface="Quicksand"/>
              <a:buNone/>
              <a:defRPr sz="3200">
                <a:latin typeface="Quicksand"/>
                <a:ea typeface="Quicksand"/>
                <a:cs typeface="Quicksand"/>
                <a:sym typeface="Quicksand"/>
              </a:defRPr>
            </a:lvl5pPr>
            <a:lvl6pPr lvl="5" algn="ctr" rtl="0">
              <a:lnSpc>
                <a:spcPct val="100000"/>
              </a:lnSpc>
              <a:spcBef>
                <a:spcPts val="0"/>
              </a:spcBef>
              <a:spcAft>
                <a:spcPts val="0"/>
              </a:spcAft>
              <a:buSzPts val="2400"/>
              <a:buFont typeface="Quicksand"/>
              <a:buNone/>
              <a:defRPr sz="3200">
                <a:latin typeface="Quicksand"/>
                <a:ea typeface="Quicksand"/>
                <a:cs typeface="Quicksand"/>
                <a:sym typeface="Quicksand"/>
              </a:defRPr>
            </a:lvl6pPr>
            <a:lvl7pPr lvl="6" algn="ctr" rtl="0">
              <a:lnSpc>
                <a:spcPct val="100000"/>
              </a:lnSpc>
              <a:spcBef>
                <a:spcPts val="0"/>
              </a:spcBef>
              <a:spcAft>
                <a:spcPts val="0"/>
              </a:spcAft>
              <a:buSzPts val="2400"/>
              <a:buFont typeface="Quicksand"/>
              <a:buNone/>
              <a:defRPr sz="3200">
                <a:latin typeface="Quicksand"/>
                <a:ea typeface="Quicksand"/>
                <a:cs typeface="Quicksand"/>
                <a:sym typeface="Quicksand"/>
              </a:defRPr>
            </a:lvl7pPr>
            <a:lvl8pPr lvl="7" algn="ctr" rtl="0">
              <a:lnSpc>
                <a:spcPct val="100000"/>
              </a:lnSpc>
              <a:spcBef>
                <a:spcPts val="0"/>
              </a:spcBef>
              <a:spcAft>
                <a:spcPts val="0"/>
              </a:spcAft>
              <a:buSzPts val="2400"/>
              <a:buFont typeface="Quicksand"/>
              <a:buNone/>
              <a:defRPr sz="3200">
                <a:latin typeface="Quicksand"/>
                <a:ea typeface="Quicksand"/>
                <a:cs typeface="Quicksand"/>
                <a:sym typeface="Quicksand"/>
              </a:defRPr>
            </a:lvl8pPr>
            <a:lvl9pPr lvl="8" algn="ctr" rtl="0">
              <a:lnSpc>
                <a:spcPct val="100000"/>
              </a:lnSpc>
              <a:spcBef>
                <a:spcPts val="0"/>
              </a:spcBef>
              <a:spcAft>
                <a:spcPts val="0"/>
              </a:spcAft>
              <a:buSzPts val="2400"/>
              <a:buFont typeface="Quicksand"/>
              <a:buNone/>
              <a:defRPr sz="3200">
                <a:latin typeface="Quicksand"/>
                <a:ea typeface="Quicksand"/>
                <a:cs typeface="Quicksand"/>
                <a:sym typeface="Quicksand"/>
              </a:defRPr>
            </a:lvl9pPr>
          </a:lstStyle>
          <a:p>
            <a:endParaRPr/>
          </a:p>
        </p:txBody>
      </p:sp>
      <p:sp>
        <p:nvSpPr>
          <p:cNvPr id="135" name="Google Shape;135;p18"/>
          <p:cNvSpPr txBox="1">
            <a:spLocks noGrp="1"/>
          </p:cNvSpPr>
          <p:nvPr>
            <p:ph type="subTitle" idx="8"/>
          </p:nvPr>
        </p:nvSpPr>
        <p:spPr>
          <a:xfrm>
            <a:off x="6420932" y="3934560"/>
            <a:ext cx="4049200" cy="731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Quicksand"/>
              <a:buNone/>
              <a:defRPr sz="2667">
                <a:solidFill>
                  <a:schemeClr val="dk1"/>
                </a:solidFill>
              </a:defRPr>
            </a:lvl1pPr>
            <a:lvl2pPr lvl="1" algn="ctr" rtl="0">
              <a:lnSpc>
                <a:spcPct val="100000"/>
              </a:lnSpc>
              <a:spcBef>
                <a:spcPts val="0"/>
              </a:spcBef>
              <a:spcAft>
                <a:spcPts val="0"/>
              </a:spcAft>
              <a:buSzPts val="2400"/>
              <a:buFont typeface="Quicksand"/>
              <a:buNone/>
              <a:defRPr sz="3200">
                <a:latin typeface="Quicksand"/>
                <a:ea typeface="Quicksand"/>
                <a:cs typeface="Quicksand"/>
                <a:sym typeface="Quicksand"/>
              </a:defRPr>
            </a:lvl2pPr>
            <a:lvl3pPr lvl="2" algn="ctr" rtl="0">
              <a:lnSpc>
                <a:spcPct val="100000"/>
              </a:lnSpc>
              <a:spcBef>
                <a:spcPts val="0"/>
              </a:spcBef>
              <a:spcAft>
                <a:spcPts val="0"/>
              </a:spcAft>
              <a:buSzPts val="2400"/>
              <a:buFont typeface="Quicksand"/>
              <a:buNone/>
              <a:defRPr sz="3200">
                <a:latin typeface="Quicksand"/>
                <a:ea typeface="Quicksand"/>
                <a:cs typeface="Quicksand"/>
                <a:sym typeface="Quicksand"/>
              </a:defRPr>
            </a:lvl3pPr>
            <a:lvl4pPr lvl="3" algn="ctr" rtl="0">
              <a:lnSpc>
                <a:spcPct val="100000"/>
              </a:lnSpc>
              <a:spcBef>
                <a:spcPts val="0"/>
              </a:spcBef>
              <a:spcAft>
                <a:spcPts val="0"/>
              </a:spcAft>
              <a:buSzPts val="2400"/>
              <a:buFont typeface="Quicksand"/>
              <a:buNone/>
              <a:defRPr sz="3200">
                <a:latin typeface="Quicksand"/>
                <a:ea typeface="Quicksand"/>
                <a:cs typeface="Quicksand"/>
                <a:sym typeface="Quicksand"/>
              </a:defRPr>
            </a:lvl4pPr>
            <a:lvl5pPr lvl="4" algn="ctr" rtl="0">
              <a:lnSpc>
                <a:spcPct val="100000"/>
              </a:lnSpc>
              <a:spcBef>
                <a:spcPts val="0"/>
              </a:spcBef>
              <a:spcAft>
                <a:spcPts val="0"/>
              </a:spcAft>
              <a:buSzPts val="2400"/>
              <a:buFont typeface="Quicksand"/>
              <a:buNone/>
              <a:defRPr sz="3200">
                <a:latin typeface="Quicksand"/>
                <a:ea typeface="Quicksand"/>
                <a:cs typeface="Quicksand"/>
                <a:sym typeface="Quicksand"/>
              </a:defRPr>
            </a:lvl5pPr>
            <a:lvl6pPr lvl="5" algn="ctr" rtl="0">
              <a:lnSpc>
                <a:spcPct val="100000"/>
              </a:lnSpc>
              <a:spcBef>
                <a:spcPts val="0"/>
              </a:spcBef>
              <a:spcAft>
                <a:spcPts val="0"/>
              </a:spcAft>
              <a:buSzPts val="2400"/>
              <a:buFont typeface="Quicksand"/>
              <a:buNone/>
              <a:defRPr sz="3200">
                <a:latin typeface="Quicksand"/>
                <a:ea typeface="Quicksand"/>
                <a:cs typeface="Quicksand"/>
                <a:sym typeface="Quicksand"/>
              </a:defRPr>
            </a:lvl6pPr>
            <a:lvl7pPr lvl="6" algn="ctr" rtl="0">
              <a:lnSpc>
                <a:spcPct val="100000"/>
              </a:lnSpc>
              <a:spcBef>
                <a:spcPts val="0"/>
              </a:spcBef>
              <a:spcAft>
                <a:spcPts val="0"/>
              </a:spcAft>
              <a:buSzPts val="2400"/>
              <a:buFont typeface="Quicksand"/>
              <a:buNone/>
              <a:defRPr sz="3200">
                <a:latin typeface="Quicksand"/>
                <a:ea typeface="Quicksand"/>
                <a:cs typeface="Quicksand"/>
                <a:sym typeface="Quicksand"/>
              </a:defRPr>
            </a:lvl7pPr>
            <a:lvl8pPr lvl="7" algn="ctr" rtl="0">
              <a:lnSpc>
                <a:spcPct val="100000"/>
              </a:lnSpc>
              <a:spcBef>
                <a:spcPts val="0"/>
              </a:spcBef>
              <a:spcAft>
                <a:spcPts val="0"/>
              </a:spcAft>
              <a:buSzPts val="2400"/>
              <a:buFont typeface="Quicksand"/>
              <a:buNone/>
              <a:defRPr sz="3200">
                <a:latin typeface="Quicksand"/>
                <a:ea typeface="Quicksand"/>
                <a:cs typeface="Quicksand"/>
                <a:sym typeface="Quicksand"/>
              </a:defRPr>
            </a:lvl8pPr>
            <a:lvl9pPr lvl="8" algn="ctr" rtl="0">
              <a:lnSpc>
                <a:spcPct val="100000"/>
              </a:lnSpc>
              <a:spcBef>
                <a:spcPts val="0"/>
              </a:spcBef>
              <a:spcAft>
                <a:spcPts val="0"/>
              </a:spcAft>
              <a:buSzPts val="2400"/>
              <a:buFont typeface="Quicksand"/>
              <a:buNone/>
              <a:defRPr sz="3200">
                <a:latin typeface="Quicksand"/>
                <a:ea typeface="Quicksand"/>
                <a:cs typeface="Quicksand"/>
                <a:sym typeface="Quicksand"/>
              </a:defRPr>
            </a:lvl9pPr>
          </a:lstStyle>
          <a:p>
            <a:endParaRPr/>
          </a:p>
        </p:txBody>
      </p:sp>
    </p:spTree>
    <p:extLst>
      <p:ext uri="{BB962C8B-B14F-4D97-AF65-F5344CB8AC3E}">
        <p14:creationId xmlns:p14="http://schemas.microsoft.com/office/powerpoint/2010/main" val="2459282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2">
            <a:alphaModFix amt="17000"/>
          </a:blip>
          <a:srcRect l="6784" t="9212" r="6792" b="17848"/>
          <a:stretch/>
        </p:blipFill>
        <p:spPr>
          <a:xfrm>
            <a:off x="1" y="1"/>
            <a:ext cx="12192004" cy="6858001"/>
          </a:xfrm>
          <a:prstGeom prst="rect">
            <a:avLst/>
          </a:prstGeom>
          <a:noFill/>
          <a:ln>
            <a:noFill/>
          </a:ln>
        </p:spPr>
      </p:pic>
      <p:grpSp>
        <p:nvGrpSpPr>
          <p:cNvPr id="138" name="Google Shape;138;p19"/>
          <p:cNvGrpSpPr/>
          <p:nvPr/>
        </p:nvGrpSpPr>
        <p:grpSpPr>
          <a:xfrm>
            <a:off x="-1452486" y="-2183228"/>
            <a:ext cx="14510839" cy="11317147"/>
            <a:chOff x="-1089365" y="-1637421"/>
            <a:chExt cx="10883129" cy="8487860"/>
          </a:xfrm>
        </p:grpSpPr>
        <p:pic>
          <p:nvPicPr>
            <p:cNvPr id="139" name="Google Shape;139;p19"/>
            <p:cNvPicPr preferRelativeResize="0"/>
            <p:nvPr/>
          </p:nvPicPr>
          <p:blipFill>
            <a:blip r:embed="rId3">
              <a:alphaModFix/>
            </a:blip>
            <a:stretch>
              <a:fillRect/>
            </a:stretch>
          </p:blipFill>
          <p:spPr>
            <a:xfrm rot="-825104">
              <a:off x="-852373" y="6500"/>
              <a:ext cx="1919426" cy="2225375"/>
            </a:xfrm>
            <a:prstGeom prst="rect">
              <a:avLst/>
            </a:prstGeom>
            <a:noFill/>
            <a:ln>
              <a:noFill/>
            </a:ln>
          </p:spPr>
        </p:pic>
        <p:pic>
          <p:nvPicPr>
            <p:cNvPr id="140" name="Google Shape;140;p19"/>
            <p:cNvPicPr preferRelativeResize="0"/>
            <p:nvPr/>
          </p:nvPicPr>
          <p:blipFill>
            <a:blip r:embed="rId4">
              <a:alphaModFix/>
            </a:blip>
            <a:stretch>
              <a:fillRect/>
            </a:stretch>
          </p:blipFill>
          <p:spPr>
            <a:xfrm rot="-2922590">
              <a:off x="6247398" y="3722525"/>
              <a:ext cx="3228574" cy="2307376"/>
            </a:xfrm>
            <a:prstGeom prst="rect">
              <a:avLst/>
            </a:prstGeom>
            <a:noFill/>
            <a:ln>
              <a:noFill/>
            </a:ln>
          </p:spPr>
        </p:pic>
        <p:pic>
          <p:nvPicPr>
            <p:cNvPr id="141" name="Google Shape;141;p19"/>
            <p:cNvPicPr preferRelativeResize="0"/>
            <p:nvPr/>
          </p:nvPicPr>
          <p:blipFill>
            <a:blip r:embed="rId5">
              <a:alphaModFix/>
            </a:blip>
            <a:stretch>
              <a:fillRect/>
            </a:stretch>
          </p:blipFill>
          <p:spPr>
            <a:xfrm rot="3535304">
              <a:off x="7328862" y="-983507"/>
              <a:ext cx="2312097" cy="1389871"/>
            </a:xfrm>
            <a:prstGeom prst="rect">
              <a:avLst/>
            </a:prstGeom>
            <a:noFill/>
            <a:ln>
              <a:noFill/>
            </a:ln>
          </p:spPr>
        </p:pic>
      </p:grpSp>
      <p:sp>
        <p:nvSpPr>
          <p:cNvPr id="142" name="Google Shape;142;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3" name="Google Shape;143;p19"/>
          <p:cNvSpPr txBox="1">
            <a:spLocks noGrp="1"/>
          </p:cNvSpPr>
          <p:nvPr>
            <p:ph type="subTitle" idx="1"/>
          </p:nvPr>
        </p:nvSpPr>
        <p:spPr>
          <a:xfrm>
            <a:off x="1163172" y="2186128"/>
            <a:ext cx="29436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4" name="Google Shape;144;p19"/>
          <p:cNvSpPr txBox="1">
            <a:spLocks noGrp="1"/>
          </p:cNvSpPr>
          <p:nvPr>
            <p:ph type="subTitle" idx="2"/>
          </p:nvPr>
        </p:nvSpPr>
        <p:spPr>
          <a:xfrm>
            <a:off x="4624200" y="2186141"/>
            <a:ext cx="29436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 name="Google Shape;145;p19"/>
          <p:cNvSpPr txBox="1">
            <a:spLocks noGrp="1"/>
          </p:cNvSpPr>
          <p:nvPr>
            <p:ph type="subTitle" idx="3"/>
          </p:nvPr>
        </p:nvSpPr>
        <p:spPr>
          <a:xfrm>
            <a:off x="1163172" y="4570992"/>
            <a:ext cx="29436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19"/>
          <p:cNvSpPr txBox="1">
            <a:spLocks noGrp="1"/>
          </p:cNvSpPr>
          <p:nvPr>
            <p:ph type="subTitle" idx="4"/>
          </p:nvPr>
        </p:nvSpPr>
        <p:spPr>
          <a:xfrm>
            <a:off x="4624200" y="4570992"/>
            <a:ext cx="29436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19"/>
          <p:cNvSpPr txBox="1">
            <a:spLocks noGrp="1"/>
          </p:cNvSpPr>
          <p:nvPr>
            <p:ph type="subTitle" idx="5"/>
          </p:nvPr>
        </p:nvSpPr>
        <p:spPr>
          <a:xfrm>
            <a:off x="8085228" y="2186141"/>
            <a:ext cx="29436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19"/>
          <p:cNvSpPr txBox="1">
            <a:spLocks noGrp="1"/>
          </p:cNvSpPr>
          <p:nvPr>
            <p:ph type="subTitle" idx="6"/>
          </p:nvPr>
        </p:nvSpPr>
        <p:spPr>
          <a:xfrm>
            <a:off x="8085228" y="4570992"/>
            <a:ext cx="29436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19"/>
          <p:cNvSpPr txBox="1">
            <a:spLocks noGrp="1"/>
          </p:cNvSpPr>
          <p:nvPr>
            <p:ph type="subTitle" idx="7"/>
          </p:nvPr>
        </p:nvSpPr>
        <p:spPr>
          <a:xfrm>
            <a:off x="1174732" y="1413700"/>
            <a:ext cx="2932000" cy="87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Quicksand"/>
              <a:buNone/>
              <a:defRPr sz="2667">
                <a:solidFill>
                  <a:schemeClr val="dk1"/>
                </a:solidFill>
              </a:defRPr>
            </a:lvl1pPr>
            <a:lvl2pPr lvl="1" algn="ctr" rtl="0">
              <a:lnSpc>
                <a:spcPct val="100000"/>
              </a:lnSpc>
              <a:spcBef>
                <a:spcPts val="0"/>
              </a:spcBef>
              <a:spcAft>
                <a:spcPts val="0"/>
              </a:spcAft>
              <a:buSzPts val="2400"/>
              <a:buFont typeface="Quicksand"/>
              <a:buNone/>
              <a:defRPr sz="3200">
                <a:latin typeface="Quicksand"/>
                <a:ea typeface="Quicksand"/>
                <a:cs typeface="Quicksand"/>
                <a:sym typeface="Quicksand"/>
              </a:defRPr>
            </a:lvl2pPr>
            <a:lvl3pPr lvl="2" algn="ctr" rtl="0">
              <a:lnSpc>
                <a:spcPct val="100000"/>
              </a:lnSpc>
              <a:spcBef>
                <a:spcPts val="0"/>
              </a:spcBef>
              <a:spcAft>
                <a:spcPts val="0"/>
              </a:spcAft>
              <a:buSzPts val="2400"/>
              <a:buFont typeface="Quicksand"/>
              <a:buNone/>
              <a:defRPr sz="3200">
                <a:latin typeface="Quicksand"/>
                <a:ea typeface="Quicksand"/>
                <a:cs typeface="Quicksand"/>
                <a:sym typeface="Quicksand"/>
              </a:defRPr>
            </a:lvl3pPr>
            <a:lvl4pPr lvl="3" algn="ctr" rtl="0">
              <a:lnSpc>
                <a:spcPct val="100000"/>
              </a:lnSpc>
              <a:spcBef>
                <a:spcPts val="0"/>
              </a:spcBef>
              <a:spcAft>
                <a:spcPts val="0"/>
              </a:spcAft>
              <a:buSzPts val="2400"/>
              <a:buFont typeface="Quicksand"/>
              <a:buNone/>
              <a:defRPr sz="3200">
                <a:latin typeface="Quicksand"/>
                <a:ea typeface="Quicksand"/>
                <a:cs typeface="Quicksand"/>
                <a:sym typeface="Quicksand"/>
              </a:defRPr>
            </a:lvl4pPr>
            <a:lvl5pPr lvl="4" algn="ctr" rtl="0">
              <a:lnSpc>
                <a:spcPct val="100000"/>
              </a:lnSpc>
              <a:spcBef>
                <a:spcPts val="0"/>
              </a:spcBef>
              <a:spcAft>
                <a:spcPts val="0"/>
              </a:spcAft>
              <a:buSzPts val="2400"/>
              <a:buFont typeface="Quicksand"/>
              <a:buNone/>
              <a:defRPr sz="3200">
                <a:latin typeface="Quicksand"/>
                <a:ea typeface="Quicksand"/>
                <a:cs typeface="Quicksand"/>
                <a:sym typeface="Quicksand"/>
              </a:defRPr>
            </a:lvl5pPr>
            <a:lvl6pPr lvl="5" algn="ctr" rtl="0">
              <a:lnSpc>
                <a:spcPct val="100000"/>
              </a:lnSpc>
              <a:spcBef>
                <a:spcPts val="0"/>
              </a:spcBef>
              <a:spcAft>
                <a:spcPts val="0"/>
              </a:spcAft>
              <a:buSzPts val="2400"/>
              <a:buFont typeface="Quicksand"/>
              <a:buNone/>
              <a:defRPr sz="3200">
                <a:latin typeface="Quicksand"/>
                <a:ea typeface="Quicksand"/>
                <a:cs typeface="Quicksand"/>
                <a:sym typeface="Quicksand"/>
              </a:defRPr>
            </a:lvl6pPr>
            <a:lvl7pPr lvl="6" algn="ctr" rtl="0">
              <a:lnSpc>
                <a:spcPct val="100000"/>
              </a:lnSpc>
              <a:spcBef>
                <a:spcPts val="0"/>
              </a:spcBef>
              <a:spcAft>
                <a:spcPts val="0"/>
              </a:spcAft>
              <a:buSzPts val="2400"/>
              <a:buFont typeface="Quicksand"/>
              <a:buNone/>
              <a:defRPr sz="3200">
                <a:latin typeface="Quicksand"/>
                <a:ea typeface="Quicksand"/>
                <a:cs typeface="Quicksand"/>
                <a:sym typeface="Quicksand"/>
              </a:defRPr>
            </a:lvl7pPr>
            <a:lvl8pPr lvl="7" algn="ctr" rtl="0">
              <a:lnSpc>
                <a:spcPct val="100000"/>
              </a:lnSpc>
              <a:spcBef>
                <a:spcPts val="0"/>
              </a:spcBef>
              <a:spcAft>
                <a:spcPts val="0"/>
              </a:spcAft>
              <a:buSzPts val="2400"/>
              <a:buFont typeface="Quicksand"/>
              <a:buNone/>
              <a:defRPr sz="3200">
                <a:latin typeface="Quicksand"/>
                <a:ea typeface="Quicksand"/>
                <a:cs typeface="Quicksand"/>
                <a:sym typeface="Quicksand"/>
              </a:defRPr>
            </a:lvl8pPr>
            <a:lvl9pPr lvl="8" algn="ctr" rtl="0">
              <a:lnSpc>
                <a:spcPct val="100000"/>
              </a:lnSpc>
              <a:spcBef>
                <a:spcPts val="0"/>
              </a:spcBef>
              <a:spcAft>
                <a:spcPts val="0"/>
              </a:spcAft>
              <a:buSzPts val="2400"/>
              <a:buFont typeface="Quicksand"/>
              <a:buNone/>
              <a:defRPr sz="3200">
                <a:latin typeface="Quicksand"/>
                <a:ea typeface="Quicksand"/>
                <a:cs typeface="Quicksand"/>
                <a:sym typeface="Quicksand"/>
              </a:defRPr>
            </a:lvl9pPr>
          </a:lstStyle>
          <a:p>
            <a:endParaRPr/>
          </a:p>
        </p:txBody>
      </p:sp>
      <p:sp>
        <p:nvSpPr>
          <p:cNvPr id="150" name="Google Shape;150;p19"/>
          <p:cNvSpPr txBox="1">
            <a:spLocks noGrp="1"/>
          </p:cNvSpPr>
          <p:nvPr>
            <p:ph type="subTitle" idx="8"/>
          </p:nvPr>
        </p:nvSpPr>
        <p:spPr>
          <a:xfrm>
            <a:off x="4630000" y="1413712"/>
            <a:ext cx="2932000" cy="87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Quicksand"/>
              <a:buNone/>
              <a:defRPr sz="2667">
                <a:solidFill>
                  <a:schemeClr val="dk1"/>
                </a:solidFill>
              </a:defRPr>
            </a:lvl1pPr>
            <a:lvl2pPr lvl="1" algn="ctr" rtl="0">
              <a:lnSpc>
                <a:spcPct val="100000"/>
              </a:lnSpc>
              <a:spcBef>
                <a:spcPts val="0"/>
              </a:spcBef>
              <a:spcAft>
                <a:spcPts val="0"/>
              </a:spcAft>
              <a:buSzPts val="2400"/>
              <a:buFont typeface="Quicksand"/>
              <a:buNone/>
              <a:defRPr sz="3200">
                <a:latin typeface="Quicksand"/>
                <a:ea typeface="Quicksand"/>
                <a:cs typeface="Quicksand"/>
                <a:sym typeface="Quicksand"/>
              </a:defRPr>
            </a:lvl2pPr>
            <a:lvl3pPr lvl="2" algn="ctr" rtl="0">
              <a:lnSpc>
                <a:spcPct val="100000"/>
              </a:lnSpc>
              <a:spcBef>
                <a:spcPts val="0"/>
              </a:spcBef>
              <a:spcAft>
                <a:spcPts val="0"/>
              </a:spcAft>
              <a:buSzPts val="2400"/>
              <a:buFont typeface="Quicksand"/>
              <a:buNone/>
              <a:defRPr sz="3200">
                <a:latin typeface="Quicksand"/>
                <a:ea typeface="Quicksand"/>
                <a:cs typeface="Quicksand"/>
                <a:sym typeface="Quicksand"/>
              </a:defRPr>
            </a:lvl3pPr>
            <a:lvl4pPr lvl="3" algn="ctr" rtl="0">
              <a:lnSpc>
                <a:spcPct val="100000"/>
              </a:lnSpc>
              <a:spcBef>
                <a:spcPts val="0"/>
              </a:spcBef>
              <a:spcAft>
                <a:spcPts val="0"/>
              </a:spcAft>
              <a:buSzPts val="2400"/>
              <a:buFont typeface="Quicksand"/>
              <a:buNone/>
              <a:defRPr sz="3200">
                <a:latin typeface="Quicksand"/>
                <a:ea typeface="Quicksand"/>
                <a:cs typeface="Quicksand"/>
                <a:sym typeface="Quicksand"/>
              </a:defRPr>
            </a:lvl4pPr>
            <a:lvl5pPr lvl="4" algn="ctr" rtl="0">
              <a:lnSpc>
                <a:spcPct val="100000"/>
              </a:lnSpc>
              <a:spcBef>
                <a:spcPts val="0"/>
              </a:spcBef>
              <a:spcAft>
                <a:spcPts val="0"/>
              </a:spcAft>
              <a:buSzPts val="2400"/>
              <a:buFont typeface="Quicksand"/>
              <a:buNone/>
              <a:defRPr sz="3200">
                <a:latin typeface="Quicksand"/>
                <a:ea typeface="Quicksand"/>
                <a:cs typeface="Quicksand"/>
                <a:sym typeface="Quicksand"/>
              </a:defRPr>
            </a:lvl5pPr>
            <a:lvl6pPr lvl="5" algn="ctr" rtl="0">
              <a:lnSpc>
                <a:spcPct val="100000"/>
              </a:lnSpc>
              <a:spcBef>
                <a:spcPts val="0"/>
              </a:spcBef>
              <a:spcAft>
                <a:spcPts val="0"/>
              </a:spcAft>
              <a:buSzPts val="2400"/>
              <a:buFont typeface="Quicksand"/>
              <a:buNone/>
              <a:defRPr sz="3200">
                <a:latin typeface="Quicksand"/>
                <a:ea typeface="Quicksand"/>
                <a:cs typeface="Quicksand"/>
                <a:sym typeface="Quicksand"/>
              </a:defRPr>
            </a:lvl6pPr>
            <a:lvl7pPr lvl="6" algn="ctr" rtl="0">
              <a:lnSpc>
                <a:spcPct val="100000"/>
              </a:lnSpc>
              <a:spcBef>
                <a:spcPts val="0"/>
              </a:spcBef>
              <a:spcAft>
                <a:spcPts val="0"/>
              </a:spcAft>
              <a:buSzPts val="2400"/>
              <a:buFont typeface="Quicksand"/>
              <a:buNone/>
              <a:defRPr sz="3200">
                <a:latin typeface="Quicksand"/>
                <a:ea typeface="Quicksand"/>
                <a:cs typeface="Quicksand"/>
                <a:sym typeface="Quicksand"/>
              </a:defRPr>
            </a:lvl7pPr>
            <a:lvl8pPr lvl="7" algn="ctr" rtl="0">
              <a:lnSpc>
                <a:spcPct val="100000"/>
              </a:lnSpc>
              <a:spcBef>
                <a:spcPts val="0"/>
              </a:spcBef>
              <a:spcAft>
                <a:spcPts val="0"/>
              </a:spcAft>
              <a:buSzPts val="2400"/>
              <a:buFont typeface="Quicksand"/>
              <a:buNone/>
              <a:defRPr sz="3200">
                <a:latin typeface="Quicksand"/>
                <a:ea typeface="Quicksand"/>
                <a:cs typeface="Quicksand"/>
                <a:sym typeface="Quicksand"/>
              </a:defRPr>
            </a:lvl8pPr>
            <a:lvl9pPr lvl="8" algn="ctr" rtl="0">
              <a:lnSpc>
                <a:spcPct val="100000"/>
              </a:lnSpc>
              <a:spcBef>
                <a:spcPts val="0"/>
              </a:spcBef>
              <a:spcAft>
                <a:spcPts val="0"/>
              </a:spcAft>
              <a:buSzPts val="2400"/>
              <a:buFont typeface="Quicksand"/>
              <a:buNone/>
              <a:defRPr sz="3200">
                <a:latin typeface="Quicksand"/>
                <a:ea typeface="Quicksand"/>
                <a:cs typeface="Quicksand"/>
                <a:sym typeface="Quicksand"/>
              </a:defRPr>
            </a:lvl9pPr>
          </a:lstStyle>
          <a:p>
            <a:endParaRPr/>
          </a:p>
        </p:txBody>
      </p:sp>
      <p:sp>
        <p:nvSpPr>
          <p:cNvPr id="151" name="Google Shape;151;p19"/>
          <p:cNvSpPr txBox="1">
            <a:spLocks noGrp="1"/>
          </p:cNvSpPr>
          <p:nvPr>
            <p:ph type="subTitle" idx="9"/>
          </p:nvPr>
        </p:nvSpPr>
        <p:spPr>
          <a:xfrm>
            <a:off x="8091009" y="1413712"/>
            <a:ext cx="2932000" cy="87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Quicksand"/>
              <a:buNone/>
              <a:defRPr sz="2667">
                <a:solidFill>
                  <a:schemeClr val="dk1"/>
                </a:solidFill>
              </a:defRPr>
            </a:lvl1pPr>
            <a:lvl2pPr lvl="1" algn="ctr" rtl="0">
              <a:lnSpc>
                <a:spcPct val="100000"/>
              </a:lnSpc>
              <a:spcBef>
                <a:spcPts val="0"/>
              </a:spcBef>
              <a:spcAft>
                <a:spcPts val="0"/>
              </a:spcAft>
              <a:buSzPts val="2400"/>
              <a:buFont typeface="Quicksand"/>
              <a:buNone/>
              <a:defRPr sz="3200">
                <a:latin typeface="Quicksand"/>
                <a:ea typeface="Quicksand"/>
                <a:cs typeface="Quicksand"/>
                <a:sym typeface="Quicksand"/>
              </a:defRPr>
            </a:lvl2pPr>
            <a:lvl3pPr lvl="2" algn="ctr" rtl="0">
              <a:lnSpc>
                <a:spcPct val="100000"/>
              </a:lnSpc>
              <a:spcBef>
                <a:spcPts val="0"/>
              </a:spcBef>
              <a:spcAft>
                <a:spcPts val="0"/>
              </a:spcAft>
              <a:buSzPts val="2400"/>
              <a:buFont typeface="Quicksand"/>
              <a:buNone/>
              <a:defRPr sz="3200">
                <a:latin typeface="Quicksand"/>
                <a:ea typeface="Quicksand"/>
                <a:cs typeface="Quicksand"/>
                <a:sym typeface="Quicksand"/>
              </a:defRPr>
            </a:lvl3pPr>
            <a:lvl4pPr lvl="3" algn="ctr" rtl="0">
              <a:lnSpc>
                <a:spcPct val="100000"/>
              </a:lnSpc>
              <a:spcBef>
                <a:spcPts val="0"/>
              </a:spcBef>
              <a:spcAft>
                <a:spcPts val="0"/>
              </a:spcAft>
              <a:buSzPts val="2400"/>
              <a:buFont typeface="Quicksand"/>
              <a:buNone/>
              <a:defRPr sz="3200">
                <a:latin typeface="Quicksand"/>
                <a:ea typeface="Quicksand"/>
                <a:cs typeface="Quicksand"/>
                <a:sym typeface="Quicksand"/>
              </a:defRPr>
            </a:lvl4pPr>
            <a:lvl5pPr lvl="4" algn="ctr" rtl="0">
              <a:lnSpc>
                <a:spcPct val="100000"/>
              </a:lnSpc>
              <a:spcBef>
                <a:spcPts val="0"/>
              </a:spcBef>
              <a:spcAft>
                <a:spcPts val="0"/>
              </a:spcAft>
              <a:buSzPts val="2400"/>
              <a:buFont typeface="Quicksand"/>
              <a:buNone/>
              <a:defRPr sz="3200">
                <a:latin typeface="Quicksand"/>
                <a:ea typeface="Quicksand"/>
                <a:cs typeface="Quicksand"/>
                <a:sym typeface="Quicksand"/>
              </a:defRPr>
            </a:lvl5pPr>
            <a:lvl6pPr lvl="5" algn="ctr" rtl="0">
              <a:lnSpc>
                <a:spcPct val="100000"/>
              </a:lnSpc>
              <a:spcBef>
                <a:spcPts val="0"/>
              </a:spcBef>
              <a:spcAft>
                <a:spcPts val="0"/>
              </a:spcAft>
              <a:buSzPts val="2400"/>
              <a:buFont typeface="Quicksand"/>
              <a:buNone/>
              <a:defRPr sz="3200">
                <a:latin typeface="Quicksand"/>
                <a:ea typeface="Quicksand"/>
                <a:cs typeface="Quicksand"/>
                <a:sym typeface="Quicksand"/>
              </a:defRPr>
            </a:lvl6pPr>
            <a:lvl7pPr lvl="6" algn="ctr" rtl="0">
              <a:lnSpc>
                <a:spcPct val="100000"/>
              </a:lnSpc>
              <a:spcBef>
                <a:spcPts val="0"/>
              </a:spcBef>
              <a:spcAft>
                <a:spcPts val="0"/>
              </a:spcAft>
              <a:buSzPts val="2400"/>
              <a:buFont typeface="Quicksand"/>
              <a:buNone/>
              <a:defRPr sz="3200">
                <a:latin typeface="Quicksand"/>
                <a:ea typeface="Quicksand"/>
                <a:cs typeface="Quicksand"/>
                <a:sym typeface="Quicksand"/>
              </a:defRPr>
            </a:lvl7pPr>
            <a:lvl8pPr lvl="7" algn="ctr" rtl="0">
              <a:lnSpc>
                <a:spcPct val="100000"/>
              </a:lnSpc>
              <a:spcBef>
                <a:spcPts val="0"/>
              </a:spcBef>
              <a:spcAft>
                <a:spcPts val="0"/>
              </a:spcAft>
              <a:buSzPts val="2400"/>
              <a:buFont typeface="Quicksand"/>
              <a:buNone/>
              <a:defRPr sz="3200">
                <a:latin typeface="Quicksand"/>
                <a:ea typeface="Quicksand"/>
                <a:cs typeface="Quicksand"/>
                <a:sym typeface="Quicksand"/>
              </a:defRPr>
            </a:lvl8pPr>
            <a:lvl9pPr lvl="8" algn="ctr" rtl="0">
              <a:lnSpc>
                <a:spcPct val="100000"/>
              </a:lnSpc>
              <a:spcBef>
                <a:spcPts val="0"/>
              </a:spcBef>
              <a:spcAft>
                <a:spcPts val="0"/>
              </a:spcAft>
              <a:buSzPts val="2400"/>
              <a:buFont typeface="Quicksand"/>
              <a:buNone/>
              <a:defRPr sz="3200">
                <a:latin typeface="Quicksand"/>
                <a:ea typeface="Quicksand"/>
                <a:cs typeface="Quicksand"/>
                <a:sym typeface="Quicksand"/>
              </a:defRPr>
            </a:lvl9pPr>
          </a:lstStyle>
          <a:p>
            <a:endParaRPr/>
          </a:p>
        </p:txBody>
      </p:sp>
      <p:sp>
        <p:nvSpPr>
          <p:cNvPr id="152" name="Google Shape;152;p19"/>
          <p:cNvSpPr txBox="1">
            <a:spLocks noGrp="1"/>
          </p:cNvSpPr>
          <p:nvPr>
            <p:ph type="subTitle" idx="13"/>
          </p:nvPr>
        </p:nvSpPr>
        <p:spPr>
          <a:xfrm>
            <a:off x="1163172" y="3794400"/>
            <a:ext cx="2943600" cy="87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Quicksand"/>
              <a:buNone/>
              <a:defRPr sz="2667">
                <a:solidFill>
                  <a:schemeClr val="dk1"/>
                </a:solidFill>
              </a:defRPr>
            </a:lvl1pPr>
            <a:lvl2pPr lvl="1" algn="ctr" rtl="0">
              <a:lnSpc>
                <a:spcPct val="100000"/>
              </a:lnSpc>
              <a:spcBef>
                <a:spcPts val="0"/>
              </a:spcBef>
              <a:spcAft>
                <a:spcPts val="0"/>
              </a:spcAft>
              <a:buSzPts val="2400"/>
              <a:buFont typeface="Quicksand"/>
              <a:buNone/>
              <a:defRPr sz="3200">
                <a:latin typeface="Quicksand"/>
                <a:ea typeface="Quicksand"/>
                <a:cs typeface="Quicksand"/>
                <a:sym typeface="Quicksand"/>
              </a:defRPr>
            </a:lvl2pPr>
            <a:lvl3pPr lvl="2" algn="ctr" rtl="0">
              <a:lnSpc>
                <a:spcPct val="100000"/>
              </a:lnSpc>
              <a:spcBef>
                <a:spcPts val="0"/>
              </a:spcBef>
              <a:spcAft>
                <a:spcPts val="0"/>
              </a:spcAft>
              <a:buSzPts val="2400"/>
              <a:buFont typeface="Quicksand"/>
              <a:buNone/>
              <a:defRPr sz="3200">
                <a:latin typeface="Quicksand"/>
                <a:ea typeface="Quicksand"/>
                <a:cs typeface="Quicksand"/>
                <a:sym typeface="Quicksand"/>
              </a:defRPr>
            </a:lvl3pPr>
            <a:lvl4pPr lvl="3" algn="ctr" rtl="0">
              <a:lnSpc>
                <a:spcPct val="100000"/>
              </a:lnSpc>
              <a:spcBef>
                <a:spcPts val="0"/>
              </a:spcBef>
              <a:spcAft>
                <a:spcPts val="0"/>
              </a:spcAft>
              <a:buSzPts val="2400"/>
              <a:buFont typeface="Quicksand"/>
              <a:buNone/>
              <a:defRPr sz="3200">
                <a:latin typeface="Quicksand"/>
                <a:ea typeface="Quicksand"/>
                <a:cs typeface="Quicksand"/>
                <a:sym typeface="Quicksand"/>
              </a:defRPr>
            </a:lvl4pPr>
            <a:lvl5pPr lvl="4" algn="ctr" rtl="0">
              <a:lnSpc>
                <a:spcPct val="100000"/>
              </a:lnSpc>
              <a:spcBef>
                <a:spcPts val="0"/>
              </a:spcBef>
              <a:spcAft>
                <a:spcPts val="0"/>
              </a:spcAft>
              <a:buSzPts val="2400"/>
              <a:buFont typeface="Quicksand"/>
              <a:buNone/>
              <a:defRPr sz="3200">
                <a:latin typeface="Quicksand"/>
                <a:ea typeface="Quicksand"/>
                <a:cs typeface="Quicksand"/>
                <a:sym typeface="Quicksand"/>
              </a:defRPr>
            </a:lvl5pPr>
            <a:lvl6pPr lvl="5" algn="ctr" rtl="0">
              <a:lnSpc>
                <a:spcPct val="100000"/>
              </a:lnSpc>
              <a:spcBef>
                <a:spcPts val="0"/>
              </a:spcBef>
              <a:spcAft>
                <a:spcPts val="0"/>
              </a:spcAft>
              <a:buSzPts val="2400"/>
              <a:buFont typeface="Quicksand"/>
              <a:buNone/>
              <a:defRPr sz="3200">
                <a:latin typeface="Quicksand"/>
                <a:ea typeface="Quicksand"/>
                <a:cs typeface="Quicksand"/>
                <a:sym typeface="Quicksand"/>
              </a:defRPr>
            </a:lvl6pPr>
            <a:lvl7pPr lvl="6" algn="ctr" rtl="0">
              <a:lnSpc>
                <a:spcPct val="100000"/>
              </a:lnSpc>
              <a:spcBef>
                <a:spcPts val="0"/>
              </a:spcBef>
              <a:spcAft>
                <a:spcPts val="0"/>
              </a:spcAft>
              <a:buSzPts val="2400"/>
              <a:buFont typeface="Quicksand"/>
              <a:buNone/>
              <a:defRPr sz="3200">
                <a:latin typeface="Quicksand"/>
                <a:ea typeface="Quicksand"/>
                <a:cs typeface="Quicksand"/>
                <a:sym typeface="Quicksand"/>
              </a:defRPr>
            </a:lvl7pPr>
            <a:lvl8pPr lvl="7" algn="ctr" rtl="0">
              <a:lnSpc>
                <a:spcPct val="100000"/>
              </a:lnSpc>
              <a:spcBef>
                <a:spcPts val="0"/>
              </a:spcBef>
              <a:spcAft>
                <a:spcPts val="0"/>
              </a:spcAft>
              <a:buSzPts val="2400"/>
              <a:buFont typeface="Quicksand"/>
              <a:buNone/>
              <a:defRPr sz="3200">
                <a:latin typeface="Quicksand"/>
                <a:ea typeface="Quicksand"/>
                <a:cs typeface="Quicksand"/>
                <a:sym typeface="Quicksand"/>
              </a:defRPr>
            </a:lvl8pPr>
            <a:lvl9pPr lvl="8" algn="ctr" rtl="0">
              <a:lnSpc>
                <a:spcPct val="100000"/>
              </a:lnSpc>
              <a:spcBef>
                <a:spcPts val="0"/>
              </a:spcBef>
              <a:spcAft>
                <a:spcPts val="0"/>
              </a:spcAft>
              <a:buSzPts val="2400"/>
              <a:buFont typeface="Quicksand"/>
              <a:buNone/>
              <a:defRPr sz="3200">
                <a:latin typeface="Quicksand"/>
                <a:ea typeface="Quicksand"/>
                <a:cs typeface="Quicksand"/>
                <a:sym typeface="Quicksand"/>
              </a:defRPr>
            </a:lvl9pPr>
          </a:lstStyle>
          <a:p>
            <a:endParaRPr/>
          </a:p>
        </p:txBody>
      </p:sp>
      <p:sp>
        <p:nvSpPr>
          <p:cNvPr id="153" name="Google Shape;153;p19"/>
          <p:cNvSpPr txBox="1">
            <a:spLocks noGrp="1"/>
          </p:cNvSpPr>
          <p:nvPr>
            <p:ph type="subTitle" idx="14"/>
          </p:nvPr>
        </p:nvSpPr>
        <p:spPr>
          <a:xfrm>
            <a:off x="4630000" y="3794400"/>
            <a:ext cx="2932000" cy="87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Quicksand"/>
              <a:buNone/>
              <a:defRPr sz="2667">
                <a:solidFill>
                  <a:schemeClr val="dk1"/>
                </a:solidFill>
              </a:defRPr>
            </a:lvl1pPr>
            <a:lvl2pPr lvl="1" algn="ctr" rtl="0">
              <a:lnSpc>
                <a:spcPct val="100000"/>
              </a:lnSpc>
              <a:spcBef>
                <a:spcPts val="0"/>
              </a:spcBef>
              <a:spcAft>
                <a:spcPts val="0"/>
              </a:spcAft>
              <a:buSzPts val="2400"/>
              <a:buFont typeface="Quicksand"/>
              <a:buNone/>
              <a:defRPr sz="3200">
                <a:latin typeface="Quicksand"/>
                <a:ea typeface="Quicksand"/>
                <a:cs typeface="Quicksand"/>
                <a:sym typeface="Quicksand"/>
              </a:defRPr>
            </a:lvl2pPr>
            <a:lvl3pPr lvl="2" algn="ctr" rtl="0">
              <a:lnSpc>
                <a:spcPct val="100000"/>
              </a:lnSpc>
              <a:spcBef>
                <a:spcPts val="0"/>
              </a:spcBef>
              <a:spcAft>
                <a:spcPts val="0"/>
              </a:spcAft>
              <a:buSzPts val="2400"/>
              <a:buFont typeface="Quicksand"/>
              <a:buNone/>
              <a:defRPr sz="3200">
                <a:latin typeface="Quicksand"/>
                <a:ea typeface="Quicksand"/>
                <a:cs typeface="Quicksand"/>
                <a:sym typeface="Quicksand"/>
              </a:defRPr>
            </a:lvl3pPr>
            <a:lvl4pPr lvl="3" algn="ctr" rtl="0">
              <a:lnSpc>
                <a:spcPct val="100000"/>
              </a:lnSpc>
              <a:spcBef>
                <a:spcPts val="0"/>
              </a:spcBef>
              <a:spcAft>
                <a:spcPts val="0"/>
              </a:spcAft>
              <a:buSzPts val="2400"/>
              <a:buFont typeface="Quicksand"/>
              <a:buNone/>
              <a:defRPr sz="3200">
                <a:latin typeface="Quicksand"/>
                <a:ea typeface="Quicksand"/>
                <a:cs typeface="Quicksand"/>
                <a:sym typeface="Quicksand"/>
              </a:defRPr>
            </a:lvl4pPr>
            <a:lvl5pPr lvl="4" algn="ctr" rtl="0">
              <a:lnSpc>
                <a:spcPct val="100000"/>
              </a:lnSpc>
              <a:spcBef>
                <a:spcPts val="0"/>
              </a:spcBef>
              <a:spcAft>
                <a:spcPts val="0"/>
              </a:spcAft>
              <a:buSzPts val="2400"/>
              <a:buFont typeface="Quicksand"/>
              <a:buNone/>
              <a:defRPr sz="3200">
                <a:latin typeface="Quicksand"/>
                <a:ea typeface="Quicksand"/>
                <a:cs typeface="Quicksand"/>
                <a:sym typeface="Quicksand"/>
              </a:defRPr>
            </a:lvl5pPr>
            <a:lvl6pPr lvl="5" algn="ctr" rtl="0">
              <a:lnSpc>
                <a:spcPct val="100000"/>
              </a:lnSpc>
              <a:spcBef>
                <a:spcPts val="0"/>
              </a:spcBef>
              <a:spcAft>
                <a:spcPts val="0"/>
              </a:spcAft>
              <a:buSzPts val="2400"/>
              <a:buFont typeface="Quicksand"/>
              <a:buNone/>
              <a:defRPr sz="3200">
                <a:latin typeface="Quicksand"/>
                <a:ea typeface="Quicksand"/>
                <a:cs typeface="Quicksand"/>
                <a:sym typeface="Quicksand"/>
              </a:defRPr>
            </a:lvl6pPr>
            <a:lvl7pPr lvl="6" algn="ctr" rtl="0">
              <a:lnSpc>
                <a:spcPct val="100000"/>
              </a:lnSpc>
              <a:spcBef>
                <a:spcPts val="0"/>
              </a:spcBef>
              <a:spcAft>
                <a:spcPts val="0"/>
              </a:spcAft>
              <a:buSzPts val="2400"/>
              <a:buFont typeface="Quicksand"/>
              <a:buNone/>
              <a:defRPr sz="3200">
                <a:latin typeface="Quicksand"/>
                <a:ea typeface="Quicksand"/>
                <a:cs typeface="Quicksand"/>
                <a:sym typeface="Quicksand"/>
              </a:defRPr>
            </a:lvl7pPr>
            <a:lvl8pPr lvl="7" algn="ctr" rtl="0">
              <a:lnSpc>
                <a:spcPct val="100000"/>
              </a:lnSpc>
              <a:spcBef>
                <a:spcPts val="0"/>
              </a:spcBef>
              <a:spcAft>
                <a:spcPts val="0"/>
              </a:spcAft>
              <a:buSzPts val="2400"/>
              <a:buFont typeface="Quicksand"/>
              <a:buNone/>
              <a:defRPr sz="3200">
                <a:latin typeface="Quicksand"/>
                <a:ea typeface="Quicksand"/>
                <a:cs typeface="Quicksand"/>
                <a:sym typeface="Quicksand"/>
              </a:defRPr>
            </a:lvl8pPr>
            <a:lvl9pPr lvl="8" algn="ctr" rtl="0">
              <a:lnSpc>
                <a:spcPct val="100000"/>
              </a:lnSpc>
              <a:spcBef>
                <a:spcPts val="0"/>
              </a:spcBef>
              <a:spcAft>
                <a:spcPts val="0"/>
              </a:spcAft>
              <a:buSzPts val="2400"/>
              <a:buFont typeface="Quicksand"/>
              <a:buNone/>
              <a:defRPr sz="3200">
                <a:latin typeface="Quicksand"/>
                <a:ea typeface="Quicksand"/>
                <a:cs typeface="Quicksand"/>
                <a:sym typeface="Quicksand"/>
              </a:defRPr>
            </a:lvl9pPr>
          </a:lstStyle>
          <a:p>
            <a:endParaRPr/>
          </a:p>
        </p:txBody>
      </p:sp>
      <p:sp>
        <p:nvSpPr>
          <p:cNvPr id="154" name="Google Shape;154;p19"/>
          <p:cNvSpPr txBox="1">
            <a:spLocks noGrp="1"/>
          </p:cNvSpPr>
          <p:nvPr>
            <p:ph type="subTitle" idx="15"/>
          </p:nvPr>
        </p:nvSpPr>
        <p:spPr>
          <a:xfrm>
            <a:off x="8091012" y="3794400"/>
            <a:ext cx="2932000" cy="87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Quicksand"/>
              <a:buNone/>
              <a:defRPr sz="2667">
                <a:solidFill>
                  <a:schemeClr val="dk1"/>
                </a:solidFill>
              </a:defRPr>
            </a:lvl1pPr>
            <a:lvl2pPr lvl="1" algn="ctr" rtl="0">
              <a:lnSpc>
                <a:spcPct val="100000"/>
              </a:lnSpc>
              <a:spcBef>
                <a:spcPts val="0"/>
              </a:spcBef>
              <a:spcAft>
                <a:spcPts val="0"/>
              </a:spcAft>
              <a:buSzPts val="2400"/>
              <a:buFont typeface="Quicksand"/>
              <a:buNone/>
              <a:defRPr sz="3200">
                <a:latin typeface="Quicksand"/>
                <a:ea typeface="Quicksand"/>
                <a:cs typeface="Quicksand"/>
                <a:sym typeface="Quicksand"/>
              </a:defRPr>
            </a:lvl2pPr>
            <a:lvl3pPr lvl="2" algn="ctr" rtl="0">
              <a:lnSpc>
                <a:spcPct val="100000"/>
              </a:lnSpc>
              <a:spcBef>
                <a:spcPts val="0"/>
              </a:spcBef>
              <a:spcAft>
                <a:spcPts val="0"/>
              </a:spcAft>
              <a:buSzPts val="2400"/>
              <a:buFont typeface="Quicksand"/>
              <a:buNone/>
              <a:defRPr sz="3200">
                <a:latin typeface="Quicksand"/>
                <a:ea typeface="Quicksand"/>
                <a:cs typeface="Quicksand"/>
                <a:sym typeface="Quicksand"/>
              </a:defRPr>
            </a:lvl3pPr>
            <a:lvl4pPr lvl="3" algn="ctr" rtl="0">
              <a:lnSpc>
                <a:spcPct val="100000"/>
              </a:lnSpc>
              <a:spcBef>
                <a:spcPts val="0"/>
              </a:spcBef>
              <a:spcAft>
                <a:spcPts val="0"/>
              </a:spcAft>
              <a:buSzPts val="2400"/>
              <a:buFont typeface="Quicksand"/>
              <a:buNone/>
              <a:defRPr sz="3200">
                <a:latin typeface="Quicksand"/>
                <a:ea typeface="Quicksand"/>
                <a:cs typeface="Quicksand"/>
                <a:sym typeface="Quicksand"/>
              </a:defRPr>
            </a:lvl4pPr>
            <a:lvl5pPr lvl="4" algn="ctr" rtl="0">
              <a:lnSpc>
                <a:spcPct val="100000"/>
              </a:lnSpc>
              <a:spcBef>
                <a:spcPts val="0"/>
              </a:spcBef>
              <a:spcAft>
                <a:spcPts val="0"/>
              </a:spcAft>
              <a:buSzPts val="2400"/>
              <a:buFont typeface="Quicksand"/>
              <a:buNone/>
              <a:defRPr sz="3200">
                <a:latin typeface="Quicksand"/>
                <a:ea typeface="Quicksand"/>
                <a:cs typeface="Quicksand"/>
                <a:sym typeface="Quicksand"/>
              </a:defRPr>
            </a:lvl5pPr>
            <a:lvl6pPr lvl="5" algn="ctr" rtl="0">
              <a:lnSpc>
                <a:spcPct val="100000"/>
              </a:lnSpc>
              <a:spcBef>
                <a:spcPts val="0"/>
              </a:spcBef>
              <a:spcAft>
                <a:spcPts val="0"/>
              </a:spcAft>
              <a:buSzPts val="2400"/>
              <a:buFont typeface="Quicksand"/>
              <a:buNone/>
              <a:defRPr sz="3200">
                <a:latin typeface="Quicksand"/>
                <a:ea typeface="Quicksand"/>
                <a:cs typeface="Quicksand"/>
                <a:sym typeface="Quicksand"/>
              </a:defRPr>
            </a:lvl6pPr>
            <a:lvl7pPr lvl="6" algn="ctr" rtl="0">
              <a:lnSpc>
                <a:spcPct val="100000"/>
              </a:lnSpc>
              <a:spcBef>
                <a:spcPts val="0"/>
              </a:spcBef>
              <a:spcAft>
                <a:spcPts val="0"/>
              </a:spcAft>
              <a:buSzPts val="2400"/>
              <a:buFont typeface="Quicksand"/>
              <a:buNone/>
              <a:defRPr sz="3200">
                <a:latin typeface="Quicksand"/>
                <a:ea typeface="Quicksand"/>
                <a:cs typeface="Quicksand"/>
                <a:sym typeface="Quicksand"/>
              </a:defRPr>
            </a:lvl7pPr>
            <a:lvl8pPr lvl="7" algn="ctr" rtl="0">
              <a:lnSpc>
                <a:spcPct val="100000"/>
              </a:lnSpc>
              <a:spcBef>
                <a:spcPts val="0"/>
              </a:spcBef>
              <a:spcAft>
                <a:spcPts val="0"/>
              </a:spcAft>
              <a:buSzPts val="2400"/>
              <a:buFont typeface="Quicksand"/>
              <a:buNone/>
              <a:defRPr sz="3200">
                <a:latin typeface="Quicksand"/>
                <a:ea typeface="Quicksand"/>
                <a:cs typeface="Quicksand"/>
                <a:sym typeface="Quicksand"/>
              </a:defRPr>
            </a:lvl8pPr>
            <a:lvl9pPr lvl="8" algn="ctr" rtl="0">
              <a:lnSpc>
                <a:spcPct val="100000"/>
              </a:lnSpc>
              <a:spcBef>
                <a:spcPts val="0"/>
              </a:spcBef>
              <a:spcAft>
                <a:spcPts val="0"/>
              </a:spcAft>
              <a:buSzPts val="2400"/>
              <a:buFont typeface="Quicksand"/>
              <a:buNone/>
              <a:defRPr sz="3200">
                <a:latin typeface="Quicksand"/>
                <a:ea typeface="Quicksand"/>
                <a:cs typeface="Quicksand"/>
                <a:sym typeface="Quicksand"/>
              </a:defRPr>
            </a:lvl9pPr>
          </a:lstStyle>
          <a:p>
            <a:endParaRPr/>
          </a:p>
        </p:txBody>
      </p:sp>
    </p:spTree>
    <p:extLst>
      <p:ext uri="{BB962C8B-B14F-4D97-AF65-F5344CB8AC3E}">
        <p14:creationId xmlns:p14="http://schemas.microsoft.com/office/powerpoint/2010/main" val="2386868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55"/>
        <p:cNvGrpSpPr/>
        <p:nvPr/>
      </p:nvGrpSpPr>
      <p:grpSpPr>
        <a:xfrm>
          <a:off x="0" y="0"/>
          <a:ext cx="0" cy="0"/>
          <a:chOff x="0" y="0"/>
          <a:chExt cx="0" cy="0"/>
        </a:xfrm>
      </p:grpSpPr>
      <p:pic>
        <p:nvPicPr>
          <p:cNvPr id="156" name="Google Shape;156;p20"/>
          <p:cNvPicPr preferRelativeResize="0"/>
          <p:nvPr/>
        </p:nvPicPr>
        <p:blipFill rotWithShape="1">
          <a:blip r:embed="rId2">
            <a:alphaModFix amt="31000"/>
          </a:blip>
          <a:srcRect l="6784" t="9212" r="6792" b="17848"/>
          <a:stretch/>
        </p:blipFill>
        <p:spPr>
          <a:xfrm>
            <a:off x="-1" y="1"/>
            <a:ext cx="12192004" cy="6858001"/>
          </a:xfrm>
          <a:prstGeom prst="rect">
            <a:avLst/>
          </a:prstGeom>
          <a:noFill/>
          <a:ln>
            <a:noFill/>
          </a:ln>
        </p:spPr>
      </p:pic>
      <p:grpSp>
        <p:nvGrpSpPr>
          <p:cNvPr id="157" name="Google Shape;157;p20"/>
          <p:cNvGrpSpPr/>
          <p:nvPr/>
        </p:nvGrpSpPr>
        <p:grpSpPr>
          <a:xfrm>
            <a:off x="-1498551" y="-1376900"/>
            <a:ext cx="14383684" cy="9314333"/>
            <a:chOff x="-1123914" y="-1032675"/>
            <a:chExt cx="10787763" cy="6985750"/>
          </a:xfrm>
        </p:grpSpPr>
        <p:pic>
          <p:nvPicPr>
            <p:cNvPr id="158" name="Google Shape;158;p20"/>
            <p:cNvPicPr preferRelativeResize="0"/>
            <p:nvPr/>
          </p:nvPicPr>
          <p:blipFill>
            <a:blip r:embed="rId3">
              <a:alphaModFix/>
            </a:blip>
            <a:stretch>
              <a:fillRect/>
            </a:stretch>
          </p:blipFill>
          <p:spPr>
            <a:xfrm rot="4248077">
              <a:off x="-857967" y="-686943"/>
              <a:ext cx="2288082" cy="2189312"/>
            </a:xfrm>
            <a:prstGeom prst="rect">
              <a:avLst/>
            </a:prstGeom>
            <a:noFill/>
            <a:ln>
              <a:noFill/>
            </a:ln>
          </p:spPr>
        </p:pic>
        <p:pic>
          <p:nvPicPr>
            <p:cNvPr id="159" name="Google Shape;159;p20"/>
            <p:cNvPicPr preferRelativeResize="0"/>
            <p:nvPr/>
          </p:nvPicPr>
          <p:blipFill>
            <a:blip r:embed="rId4">
              <a:alphaModFix/>
            </a:blip>
            <a:stretch>
              <a:fillRect/>
            </a:stretch>
          </p:blipFill>
          <p:spPr>
            <a:xfrm rot="502924">
              <a:off x="6437809" y="-592188"/>
              <a:ext cx="2950456" cy="1855777"/>
            </a:xfrm>
            <a:prstGeom prst="rect">
              <a:avLst/>
            </a:prstGeom>
            <a:noFill/>
            <a:ln>
              <a:noFill/>
            </a:ln>
          </p:spPr>
        </p:pic>
        <p:pic>
          <p:nvPicPr>
            <p:cNvPr id="160" name="Google Shape;160;p20"/>
            <p:cNvPicPr preferRelativeResize="0"/>
            <p:nvPr/>
          </p:nvPicPr>
          <p:blipFill>
            <a:blip r:embed="rId5">
              <a:alphaModFix/>
            </a:blip>
            <a:stretch>
              <a:fillRect/>
            </a:stretch>
          </p:blipFill>
          <p:spPr>
            <a:xfrm rot="10800000">
              <a:off x="5890498" y="3356424"/>
              <a:ext cx="3773351" cy="2596651"/>
            </a:xfrm>
            <a:prstGeom prst="rect">
              <a:avLst/>
            </a:prstGeom>
            <a:noFill/>
            <a:ln>
              <a:noFill/>
            </a:ln>
          </p:spPr>
        </p:pic>
      </p:grpSp>
      <p:sp>
        <p:nvSpPr>
          <p:cNvPr id="161" name="Google Shape;161;p20"/>
          <p:cNvSpPr txBox="1">
            <a:spLocks noGrp="1"/>
          </p:cNvSpPr>
          <p:nvPr>
            <p:ph type="title" hasCustomPrompt="1"/>
          </p:nvPr>
        </p:nvSpPr>
        <p:spPr>
          <a:xfrm>
            <a:off x="1064517" y="3654028"/>
            <a:ext cx="4656800" cy="102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133">
                <a:latin typeface="Quicksand SemiBold"/>
                <a:ea typeface="Quicksand SemiBold"/>
                <a:cs typeface="Quicksand SemiBold"/>
                <a:sym typeface="Quicksand SemiBold"/>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62" name="Google Shape;162;p20"/>
          <p:cNvSpPr txBox="1">
            <a:spLocks noGrp="1"/>
          </p:cNvSpPr>
          <p:nvPr>
            <p:ph type="subTitle" idx="1"/>
          </p:nvPr>
        </p:nvSpPr>
        <p:spPr>
          <a:xfrm>
            <a:off x="1064533" y="4475229"/>
            <a:ext cx="4656800" cy="4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Quicksand"/>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Quicksand"/>
              <a:buNone/>
              <a:defRPr>
                <a:solidFill>
                  <a:schemeClr val="dk1"/>
                </a:solidFill>
                <a:latin typeface="Quicksand"/>
                <a:ea typeface="Quicksand"/>
                <a:cs typeface="Quicksand"/>
                <a:sym typeface="Quicksand"/>
              </a:defRPr>
            </a:lvl4pPr>
            <a:lvl5pPr lvl="4" algn="ctr" rtl="0">
              <a:lnSpc>
                <a:spcPct val="100000"/>
              </a:lnSpc>
              <a:spcBef>
                <a:spcPts val="0"/>
              </a:spcBef>
              <a:spcAft>
                <a:spcPts val="0"/>
              </a:spcAft>
              <a:buClr>
                <a:schemeClr val="dk1"/>
              </a:buClr>
              <a:buSzPts val="1200"/>
              <a:buFont typeface="Quicksand"/>
              <a:buNone/>
              <a:defRPr>
                <a:solidFill>
                  <a:schemeClr val="dk1"/>
                </a:solidFill>
                <a:latin typeface="Quicksand"/>
                <a:ea typeface="Quicksand"/>
                <a:cs typeface="Quicksand"/>
                <a:sym typeface="Quicksand"/>
              </a:defRPr>
            </a:lvl5pPr>
            <a:lvl6pPr lvl="5" algn="ctr" rtl="0">
              <a:lnSpc>
                <a:spcPct val="100000"/>
              </a:lnSpc>
              <a:spcBef>
                <a:spcPts val="0"/>
              </a:spcBef>
              <a:spcAft>
                <a:spcPts val="0"/>
              </a:spcAft>
              <a:buClr>
                <a:schemeClr val="dk1"/>
              </a:buClr>
              <a:buSzPts val="1200"/>
              <a:buFont typeface="Quicksand"/>
              <a:buNone/>
              <a:defRPr>
                <a:solidFill>
                  <a:schemeClr val="dk1"/>
                </a:solidFill>
                <a:latin typeface="Quicksand"/>
                <a:ea typeface="Quicksand"/>
                <a:cs typeface="Quicksand"/>
                <a:sym typeface="Quicksand"/>
              </a:defRPr>
            </a:lvl6pPr>
            <a:lvl7pPr lvl="6" algn="ctr" rtl="0">
              <a:lnSpc>
                <a:spcPct val="100000"/>
              </a:lnSpc>
              <a:spcBef>
                <a:spcPts val="0"/>
              </a:spcBef>
              <a:spcAft>
                <a:spcPts val="0"/>
              </a:spcAft>
              <a:buClr>
                <a:schemeClr val="dk1"/>
              </a:buClr>
              <a:buSzPts val="1200"/>
              <a:buFont typeface="Quicksand"/>
              <a:buNone/>
              <a:defRPr>
                <a:solidFill>
                  <a:schemeClr val="dk1"/>
                </a:solidFill>
                <a:latin typeface="Quicksand"/>
                <a:ea typeface="Quicksand"/>
                <a:cs typeface="Quicksand"/>
                <a:sym typeface="Quicksand"/>
              </a:defRPr>
            </a:lvl7pPr>
            <a:lvl8pPr lvl="7" algn="ctr" rtl="0">
              <a:lnSpc>
                <a:spcPct val="100000"/>
              </a:lnSpc>
              <a:spcBef>
                <a:spcPts val="0"/>
              </a:spcBef>
              <a:spcAft>
                <a:spcPts val="0"/>
              </a:spcAft>
              <a:buClr>
                <a:schemeClr val="dk1"/>
              </a:buClr>
              <a:buSzPts val="1200"/>
              <a:buFont typeface="Quicksand"/>
              <a:buNone/>
              <a:defRPr>
                <a:solidFill>
                  <a:schemeClr val="dk1"/>
                </a:solidFill>
                <a:latin typeface="Quicksand"/>
                <a:ea typeface="Quicksand"/>
                <a:cs typeface="Quicksand"/>
                <a:sym typeface="Quicksand"/>
              </a:defRPr>
            </a:lvl8pPr>
            <a:lvl9pPr lvl="8" algn="ctr" rtl="0">
              <a:lnSpc>
                <a:spcPct val="100000"/>
              </a:lnSpc>
              <a:spcBef>
                <a:spcPts val="0"/>
              </a:spcBef>
              <a:spcAft>
                <a:spcPts val="0"/>
              </a:spcAft>
              <a:buClr>
                <a:schemeClr val="dk1"/>
              </a:buClr>
              <a:buSzPts val="1200"/>
              <a:buFont typeface="Quicksand"/>
              <a:buNone/>
              <a:defRPr>
                <a:solidFill>
                  <a:schemeClr val="dk1"/>
                </a:solidFill>
                <a:latin typeface="Quicksand"/>
                <a:ea typeface="Quicksand"/>
                <a:cs typeface="Quicksand"/>
                <a:sym typeface="Quicksand"/>
              </a:defRPr>
            </a:lvl9pPr>
          </a:lstStyle>
          <a:p>
            <a:endParaRPr/>
          </a:p>
        </p:txBody>
      </p:sp>
      <p:sp>
        <p:nvSpPr>
          <p:cNvPr id="163" name="Google Shape;163;p20"/>
          <p:cNvSpPr txBox="1">
            <a:spLocks noGrp="1"/>
          </p:cNvSpPr>
          <p:nvPr>
            <p:ph type="title" idx="2" hasCustomPrompt="1"/>
          </p:nvPr>
        </p:nvSpPr>
        <p:spPr>
          <a:xfrm>
            <a:off x="3767600" y="1779113"/>
            <a:ext cx="4656800" cy="102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133">
                <a:latin typeface="Quicksand SemiBold"/>
                <a:ea typeface="Quicksand SemiBold"/>
                <a:cs typeface="Quicksand SemiBold"/>
                <a:sym typeface="Quicksand SemiBold"/>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64" name="Google Shape;164;p20"/>
          <p:cNvSpPr txBox="1">
            <a:spLocks noGrp="1"/>
          </p:cNvSpPr>
          <p:nvPr>
            <p:ph type="subTitle" idx="3"/>
          </p:nvPr>
        </p:nvSpPr>
        <p:spPr>
          <a:xfrm>
            <a:off x="3767600" y="2600699"/>
            <a:ext cx="4656800" cy="4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Quicksand"/>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Quicksand"/>
              <a:buNone/>
              <a:defRPr>
                <a:solidFill>
                  <a:schemeClr val="dk1"/>
                </a:solidFill>
                <a:latin typeface="Quicksand"/>
                <a:ea typeface="Quicksand"/>
                <a:cs typeface="Quicksand"/>
                <a:sym typeface="Quicksand"/>
              </a:defRPr>
            </a:lvl4pPr>
            <a:lvl5pPr lvl="4" algn="ctr" rtl="0">
              <a:lnSpc>
                <a:spcPct val="100000"/>
              </a:lnSpc>
              <a:spcBef>
                <a:spcPts val="0"/>
              </a:spcBef>
              <a:spcAft>
                <a:spcPts val="0"/>
              </a:spcAft>
              <a:buClr>
                <a:schemeClr val="dk1"/>
              </a:buClr>
              <a:buSzPts val="1200"/>
              <a:buFont typeface="Quicksand"/>
              <a:buNone/>
              <a:defRPr>
                <a:solidFill>
                  <a:schemeClr val="dk1"/>
                </a:solidFill>
                <a:latin typeface="Quicksand"/>
                <a:ea typeface="Quicksand"/>
                <a:cs typeface="Quicksand"/>
                <a:sym typeface="Quicksand"/>
              </a:defRPr>
            </a:lvl5pPr>
            <a:lvl6pPr lvl="5" algn="ctr" rtl="0">
              <a:lnSpc>
                <a:spcPct val="100000"/>
              </a:lnSpc>
              <a:spcBef>
                <a:spcPts val="0"/>
              </a:spcBef>
              <a:spcAft>
                <a:spcPts val="0"/>
              </a:spcAft>
              <a:buClr>
                <a:schemeClr val="dk1"/>
              </a:buClr>
              <a:buSzPts val="1200"/>
              <a:buFont typeface="Quicksand"/>
              <a:buNone/>
              <a:defRPr>
                <a:solidFill>
                  <a:schemeClr val="dk1"/>
                </a:solidFill>
                <a:latin typeface="Quicksand"/>
                <a:ea typeface="Quicksand"/>
                <a:cs typeface="Quicksand"/>
                <a:sym typeface="Quicksand"/>
              </a:defRPr>
            </a:lvl6pPr>
            <a:lvl7pPr lvl="6" algn="ctr" rtl="0">
              <a:lnSpc>
                <a:spcPct val="100000"/>
              </a:lnSpc>
              <a:spcBef>
                <a:spcPts val="0"/>
              </a:spcBef>
              <a:spcAft>
                <a:spcPts val="0"/>
              </a:spcAft>
              <a:buClr>
                <a:schemeClr val="dk1"/>
              </a:buClr>
              <a:buSzPts val="1200"/>
              <a:buFont typeface="Quicksand"/>
              <a:buNone/>
              <a:defRPr>
                <a:solidFill>
                  <a:schemeClr val="dk1"/>
                </a:solidFill>
                <a:latin typeface="Quicksand"/>
                <a:ea typeface="Quicksand"/>
                <a:cs typeface="Quicksand"/>
                <a:sym typeface="Quicksand"/>
              </a:defRPr>
            </a:lvl7pPr>
            <a:lvl8pPr lvl="7" algn="ctr" rtl="0">
              <a:lnSpc>
                <a:spcPct val="100000"/>
              </a:lnSpc>
              <a:spcBef>
                <a:spcPts val="0"/>
              </a:spcBef>
              <a:spcAft>
                <a:spcPts val="0"/>
              </a:spcAft>
              <a:buClr>
                <a:schemeClr val="dk1"/>
              </a:buClr>
              <a:buSzPts val="1200"/>
              <a:buFont typeface="Quicksand"/>
              <a:buNone/>
              <a:defRPr>
                <a:solidFill>
                  <a:schemeClr val="dk1"/>
                </a:solidFill>
                <a:latin typeface="Quicksand"/>
                <a:ea typeface="Quicksand"/>
                <a:cs typeface="Quicksand"/>
                <a:sym typeface="Quicksand"/>
              </a:defRPr>
            </a:lvl8pPr>
            <a:lvl9pPr lvl="8" algn="ctr" rtl="0">
              <a:lnSpc>
                <a:spcPct val="100000"/>
              </a:lnSpc>
              <a:spcBef>
                <a:spcPts val="0"/>
              </a:spcBef>
              <a:spcAft>
                <a:spcPts val="0"/>
              </a:spcAft>
              <a:buClr>
                <a:schemeClr val="dk1"/>
              </a:buClr>
              <a:buSzPts val="1200"/>
              <a:buFont typeface="Quicksand"/>
              <a:buNone/>
              <a:defRPr>
                <a:solidFill>
                  <a:schemeClr val="dk1"/>
                </a:solidFill>
                <a:latin typeface="Quicksand"/>
                <a:ea typeface="Quicksand"/>
                <a:cs typeface="Quicksand"/>
                <a:sym typeface="Quicksand"/>
              </a:defRPr>
            </a:lvl9pPr>
          </a:lstStyle>
          <a:p>
            <a:endParaRPr/>
          </a:p>
        </p:txBody>
      </p:sp>
      <p:sp>
        <p:nvSpPr>
          <p:cNvPr id="165" name="Google Shape;165;p20"/>
          <p:cNvSpPr txBox="1">
            <a:spLocks noGrp="1"/>
          </p:cNvSpPr>
          <p:nvPr>
            <p:ph type="title" idx="4" hasCustomPrompt="1"/>
          </p:nvPr>
        </p:nvSpPr>
        <p:spPr>
          <a:xfrm>
            <a:off x="6470684" y="3654028"/>
            <a:ext cx="4656800" cy="102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133">
                <a:latin typeface="Quicksand SemiBold"/>
                <a:ea typeface="Quicksand SemiBold"/>
                <a:cs typeface="Quicksand SemiBold"/>
                <a:sym typeface="Quicksand SemiBold"/>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66" name="Google Shape;166;p20"/>
          <p:cNvSpPr txBox="1">
            <a:spLocks noGrp="1"/>
          </p:cNvSpPr>
          <p:nvPr>
            <p:ph type="subTitle" idx="5"/>
          </p:nvPr>
        </p:nvSpPr>
        <p:spPr>
          <a:xfrm>
            <a:off x="6470700" y="4475229"/>
            <a:ext cx="4656800" cy="4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Quicksand"/>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Quicksand"/>
              <a:buNone/>
              <a:defRPr>
                <a:solidFill>
                  <a:schemeClr val="dk1"/>
                </a:solidFill>
                <a:latin typeface="Quicksand"/>
                <a:ea typeface="Quicksand"/>
                <a:cs typeface="Quicksand"/>
                <a:sym typeface="Quicksand"/>
              </a:defRPr>
            </a:lvl4pPr>
            <a:lvl5pPr lvl="4" algn="ctr" rtl="0">
              <a:lnSpc>
                <a:spcPct val="100000"/>
              </a:lnSpc>
              <a:spcBef>
                <a:spcPts val="0"/>
              </a:spcBef>
              <a:spcAft>
                <a:spcPts val="0"/>
              </a:spcAft>
              <a:buClr>
                <a:schemeClr val="dk1"/>
              </a:buClr>
              <a:buSzPts val="1200"/>
              <a:buFont typeface="Quicksand"/>
              <a:buNone/>
              <a:defRPr>
                <a:solidFill>
                  <a:schemeClr val="dk1"/>
                </a:solidFill>
                <a:latin typeface="Quicksand"/>
                <a:ea typeface="Quicksand"/>
                <a:cs typeface="Quicksand"/>
                <a:sym typeface="Quicksand"/>
              </a:defRPr>
            </a:lvl5pPr>
            <a:lvl6pPr lvl="5" algn="ctr" rtl="0">
              <a:lnSpc>
                <a:spcPct val="100000"/>
              </a:lnSpc>
              <a:spcBef>
                <a:spcPts val="0"/>
              </a:spcBef>
              <a:spcAft>
                <a:spcPts val="0"/>
              </a:spcAft>
              <a:buClr>
                <a:schemeClr val="dk1"/>
              </a:buClr>
              <a:buSzPts val="1200"/>
              <a:buFont typeface="Quicksand"/>
              <a:buNone/>
              <a:defRPr>
                <a:solidFill>
                  <a:schemeClr val="dk1"/>
                </a:solidFill>
                <a:latin typeface="Quicksand"/>
                <a:ea typeface="Quicksand"/>
                <a:cs typeface="Quicksand"/>
                <a:sym typeface="Quicksand"/>
              </a:defRPr>
            </a:lvl6pPr>
            <a:lvl7pPr lvl="6" algn="ctr" rtl="0">
              <a:lnSpc>
                <a:spcPct val="100000"/>
              </a:lnSpc>
              <a:spcBef>
                <a:spcPts val="0"/>
              </a:spcBef>
              <a:spcAft>
                <a:spcPts val="0"/>
              </a:spcAft>
              <a:buClr>
                <a:schemeClr val="dk1"/>
              </a:buClr>
              <a:buSzPts val="1200"/>
              <a:buFont typeface="Quicksand"/>
              <a:buNone/>
              <a:defRPr>
                <a:solidFill>
                  <a:schemeClr val="dk1"/>
                </a:solidFill>
                <a:latin typeface="Quicksand"/>
                <a:ea typeface="Quicksand"/>
                <a:cs typeface="Quicksand"/>
                <a:sym typeface="Quicksand"/>
              </a:defRPr>
            </a:lvl7pPr>
            <a:lvl8pPr lvl="7" algn="ctr" rtl="0">
              <a:lnSpc>
                <a:spcPct val="100000"/>
              </a:lnSpc>
              <a:spcBef>
                <a:spcPts val="0"/>
              </a:spcBef>
              <a:spcAft>
                <a:spcPts val="0"/>
              </a:spcAft>
              <a:buClr>
                <a:schemeClr val="dk1"/>
              </a:buClr>
              <a:buSzPts val="1200"/>
              <a:buFont typeface="Quicksand"/>
              <a:buNone/>
              <a:defRPr>
                <a:solidFill>
                  <a:schemeClr val="dk1"/>
                </a:solidFill>
                <a:latin typeface="Quicksand"/>
                <a:ea typeface="Quicksand"/>
                <a:cs typeface="Quicksand"/>
                <a:sym typeface="Quicksand"/>
              </a:defRPr>
            </a:lvl8pPr>
            <a:lvl9pPr lvl="8" algn="ctr" rtl="0">
              <a:lnSpc>
                <a:spcPct val="100000"/>
              </a:lnSpc>
              <a:spcBef>
                <a:spcPts val="0"/>
              </a:spcBef>
              <a:spcAft>
                <a:spcPts val="0"/>
              </a:spcAft>
              <a:buClr>
                <a:schemeClr val="dk1"/>
              </a:buClr>
              <a:buSzPts val="1200"/>
              <a:buFont typeface="Quicksand"/>
              <a:buNone/>
              <a:defRPr>
                <a:solidFill>
                  <a:schemeClr val="dk1"/>
                </a:solidFill>
                <a:latin typeface="Quicksand"/>
                <a:ea typeface="Quicksand"/>
                <a:cs typeface="Quicksand"/>
                <a:sym typeface="Quicksand"/>
              </a:defRPr>
            </a:lvl9pPr>
          </a:lstStyle>
          <a:p>
            <a:endParaRPr/>
          </a:p>
        </p:txBody>
      </p:sp>
    </p:spTree>
    <p:extLst>
      <p:ext uri="{BB962C8B-B14F-4D97-AF65-F5344CB8AC3E}">
        <p14:creationId xmlns:p14="http://schemas.microsoft.com/office/powerpoint/2010/main" val="257084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mt="31000"/>
          </a:blip>
          <a:srcRect l="6784" t="9212" r="6792" b="17848"/>
          <a:stretch/>
        </p:blipFill>
        <p:spPr>
          <a:xfrm>
            <a:off x="-1" y="1"/>
            <a:ext cx="12192004" cy="6858001"/>
          </a:xfrm>
          <a:prstGeom prst="rect">
            <a:avLst/>
          </a:prstGeom>
          <a:noFill/>
          <a:ln>
            <a:noFill/>
          </a:ln>
        </p:spPr>
      </p:pic>
      <p:pic>
        <p:nvPicPr>
          <p:cNvPr id="14" name="Google Shape;14;p3"/>
          <p:cNvPicPr preferRelativeResize="0"/>
          <p:nvPr/>
        </p:nvPicPr>
        <p:blipFill>
          <a:blip r:embed="rId3">
            <a:alphaModFix/>
          </a:blip>
          <a:stretch>
            <a:fillRect/>
          </a:stretch>
        </p:blipFill>
        <p:spPr>
          <a:xfrm rot="10800000">
            <a:off x="8498328" y="5056967"/>
            <a:ext cx="4174265" cy="2872533"/>
          </a:xfrm>
          <a:prstGeom prst="rect">
            <a:avLst/>
          </a:prstGeom>
          <a:noFill/>
          <a:ln>
            <a:noFill/>
          </a:ln>
        </p:spPr>
      </p:pic>
      <p:sp>
        <p:nvSpPr>
          <p:cNvPr id="15" name="Google Shape;15;p3"/>
          <p:cNvSpPr txBox="1">
            <a:spLocks noGrp="1"/>
          </p:cNvSpPr>
          <p:nvPr>
            <p:ph type="title"/>
          </p:nvPr>
        </p:nvSpPr>
        <p:spPr>
          <a:xfrm>
            <a:off x="5396233" y="3429300"/>
            <a:ext cx="5844800" cy="1122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64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6" name="Google Shape;16;p3"/>
          <p:cNvSpPr txBox="1">
            <a:spLocks noGrp="1"/>
          </p:cNvSpPr>
          <p:nvPr>
            <p:ph type="title" idx="2" hasCustomPrompt="1"/>
          </p:nvPr>
        </p:nvSpPr>
        <p:spPr>
          <a:xfrm>
            <a:off x="7343633" y="2016267"/>
            <a:ext cx="1950000" cy="128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9333">
                <a:solidFill>
                  <a:schemeClr val="dk2"/>
                </a:solidFill>
                <a:latin typeface="Quicksand SemiBold"/>
                <a:ea typeface="Quicksand SemiBold"/>
                <a:cs typeface="Quicksand SemiBold"/>
                <a:sym typeface="Quicksand SemiBold"/>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7" name="Google Shape;17;p3"/>
          <p:cNvSpPr>
            <a:spLocks noGrp="1"/>
          </p:cNvSpPr>
          <p:nvPr>
            <p:ph type="pic" idx="3"/>
          </p:nvPr>
        </p:nvSpPr>
        <p:spPr>
          <a:xfrm>
            <a:off x="-2482533" y="-270400"/>
            <a:ext cx="7398800" cy="7398800"/>
          </a:xfrm>
          <a:prstGeom prst="ellipse">
            <a:avLst/>
          </a:prstGeom>
          <a:noFill/>
          <a:ln>
            <a:noFill/>
          </a:ln>
        </p:spPr>
      </p:sp>
    </p:spTree>
    <p:extLst>
      <p:ext uri="{BB962C8B-B14F-4D97-AF65-F5344CB8AC3E}">
        <p14:creationId xmlns:p14="http://schemas.microsoft.com/office/powerpoint/2010/main" val="23077698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67"/>
        <p:cNvGrpSpPr/>
        <p:nvPr/>
      </p:nvGrpSpPr>
      <p:grpSpPr>
        <a:xfrm>
          <a:off x="0" y="0"/>
          <a:ext cx="0" cy="0"/>
          <a:chOff x="0" y="0"/>
          <a:chExt cx="0" cy="0"/>
        </a:xfrm>
      </p:grpSpPr>
      <p:pic>
        <p:nvPicPr>
          <p:cNvPr id="168" name="Google Shape;168;p21"/>
          <p:cNvPicPr preferRelativeResize="0"/>
          <p:nvPr/>
        </p:nvPicPr>
        <p:blipFill rotWithShape="1">
          <a:blip r:embed="rId2">
            <a:alphaModFix amt="31000"/>
          </a:blip>
          <a:srcRect l="6784" t="9212" r="6792" b="17848"/>
          <a:stretch/>
        </p:blipFill>
        <p:spPr>
          <a:xfrm>
            <a:off x="-1" y="1"/>
            <a:ext cx="12192004" cy="6858001"/>
          </a:xfrm>
          <a:prstGeom prst="rect">
            <a:avLst/>
          </a:prstGeom>
          <a:noFill/>
          <a:ln>
            <a:noFill/>
          </a:ln>
        </p:spPr>
      </p:pic>
      <p:sp>
        <p:nvSpPr>
          <p:cNvPr id="169" name="Google Shape;169;p21"/>
          <p:cNvSpPr txBox="1">
            <a:spLocks noGrp="1"/>
          </p:cNvSpPr>
          <p:nvPr>
            <p:ph type="title"/>
          </p:nvPr>
        </p:nvSpPr>
        <p:spPr>
          <a:xfrm>
            <a:off x="3130600" y="1202533"/>
            <a:ext cx="5930800" cy="194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11333"/>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0" name="Google Shape;170;p21"/>
          <p:cNvSpPr txBox="1">
            <a:spLocks noGrp="1"/>
          </p:cNvSpPr>
          <p:nvPr>
            <p:ph type="subTitle" idx="1"/>
          </p:nvPr>
        </p:nvSpPr>
        <p:spPr>
          <a:xfrm>
            <a:off x="3130533" y="2861667"/>
            <a:ext cx="5930800" cy="14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1"/>
          <p:cNvSpPr txBox="1"/>
          <p:nvPr/>
        </p:nvSpPr>
        <p:spPr>
          <a:xfrm>
            <a:off x="2527000" y="5120733"/>
            <a:ext cx="7138000" cy="741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600" b="1">
                <a:solidFill>
                  <a:schemeClr val="dk1"/>
                </a:solidFill>
                <a:latin typeface="Quicksand"/>
                <a:ea typeface="Quicksand"/>
                <a:cs typeface="Quicksand"/>
                <a:sym typeface="Quicksand"/>
              </a:rPr>
              <a:t>CREDITS</a:t>
            </a:r>
            <a:r>
              <a:rPr lang="en" sz="1600">
                <a:solidFill>
                  <a:schemeClr val="dk1"/>
                </a:solidFill>
                <a:latin typeface="Quicksand Medium"/>
                <a:ea typeface="Quicksand Medium"/>
                <a:cs typeface="Quicksand Medium"/>
                <a:sym typeface="Quicksand Medium"/>
              </a:rPr>
              <a:t>: This presentation template was created by </a:t>
            </a:r>
            <a:r>
              <a:rPr lang="en" sz="1600" b="1" u="sng">
                <a:solidFill>
                  <a:schemeClr val="dk1"/>
                </a:solid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Slidesgo</a:t>
            </a:r>
            <a:r>
              <a:rPr lang="en" sz="1600">
                <a:solidFill>
                  <a:schemeClr val="dk1"/>
                </a:solidFill>
                <a:latin typeface="Quicksand Medium"/>
                <a:ea typeface="Quicksand Medium"/>
                <a:cs typeface="Quicksand Medium"/>
                <a:sym typeface="Quicksand Medium"/>
              </a:rPr>
              <a:t>, and includes icons by </a:t>
            </a:r>
            <a:r>
              <a:rPr lang="en" sz="1600" b="1" u="sng">
                <a:solidFill>
                  <a:schemeClr val="dk1"/>
                </a:solidFill>
                <a:latin typeface="Quicksand"/>
                <a:ea typeface="Quicksand"/>
                <a:cs typeface="Quicksand"/>
                <a:sym typeface="Quicksand"/>
                <a:hlinkClick r:id="rId4">
                  <a:extLst>
                    <a:ext uri="{A12FA001-AC4F-418D-AE19-62706E023703}">
                      <ahyp:hlinkClr xmlns:ahyp="http://schemas.microsoft.com/office/drawing/2018/hyperlinkcolor" val="tx"/>
                    </a:ext>
                  </a:extLst>
                </a:hlinkClick>
              </a:rPr>
              <a:t>Flaticon</a:t>
            </a:r>
            <a:r>
              <a:rPr lang="en" sz="1600">
                <a:solidFill>
                  <a:schemeClr val="dk1"/>
                </a:solidFill>
                <a:latin typeface="Quicksand Medium"/>
                <a:ea typeface="Quicksand Medium"/>
                <a:cs typeface="Quicksand Medium"/>
                <a:sym typeface="Quicksand Medium"/>
              </a:rPr>
              <a:t>, and infographics &amp; images by </a:t>
            </a:r>
            <a:r>
              <a:rPr lang="en" sz="1600" b="1" u="sng">
                <a:solidFill>
                  <a:schemeClr val="dk1"/>
                </a:solidFill>
                <a:latin typeface="Quicksand"/>
                <a:ea typeface="Quicksand"/>
                <a:cs typeface="Quicksand"/>
                <a:sym typeface="Quicksand"/>
                <a:hlinkClick r:id="rId5">
                  <a:extLst>
                    <a:ext uri="{A12FA001-AC4F-418D-AE19-62706E023703}">
                      <ahyp:hlinkClr xmlns:ahyp="http://schemas.microsoft.com/office/drawing/2018/hyperlinkcolor" val="tx"/>
                    </a:ext>
                  </a:extLst>
                </a:hlinkClick>
              </a:rPr>
              <a:t>Freepik</a:t>
            </a:r>
            <a:r>
              <a:rPr lang="en" sz="1600" u="sng">
                <a:solidFill>
                  <a:schemeClr val="dk1"/>
                </a:solidFill>
                <a:latin typeface="Quicksand Medium"/>
                <a:ea typeface="Quicksand Medium"/>
                <a:cs typeface="Quicksand Medium"/>
                <a:sym typeface="Quicksand Medium"/>
              </a:rPr>
              <a:t> </a:t>
            </a:r>
            <a:endParaRPr sz="1600" u="sng">
              <a:solidFill>
                <a:schemeClr val="dk1"/>
              </a:solidFill>
              <a:latin typeface="Quicksand Medium"/>
              <a:ea typeface="Quicksand Medium"/>
              <a:cs typeface="Quicksand Medium"/>
              <a:sym typeface="Quicksand Medium"/>
            </a:endParaRPr>
          </a:p>
        </p:txBody>
      </p:sp>
    </p:spTree>
    <p:extLst>
      <p:ext uri="{BB962C8B-B14F-4D97-AF65-F5344CB8AC3E}">
        <p14:creationId xmlns:p14="http://schemas.microsoft.com/office/powerpoint/2010/main" val="968293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72"/>
        <p:cNvGrpSpPr/>
        <p:nvPr/>
      </p:nvGrpSpPr>
      <p:grpSpPr>
        <a:xfrm>
          <a:off x="0" y="0"/>
          <a:ext cx="0" cy="0"/>
          <a:chOff x="0" y="0"/>
          <a:chExt cx="0" cy="0"/>
        </a:xfrm>
      </p:grpSpPr>
      <p:pic>
        <p:nvPicPr>
          <p:cNvPr id="173" name="Google Shape;173;p22"/>
          <p:cNvPicPr preferRelativeResize="0"/>
          <p:nvPr/>
        </p:nvPicPr>
        <p:blipFill rotWithShape="1">
          <a:blip r:embed="rId2">
            <a:alphaModFix amt="31000"/>
          </a:blip>
          <a:srcRect l="6784" t="9212" r="6792" b="17848"/>
          <a:stretch/>
        </p:blipFill>
        <p:spPr>
          <a:xfrm>
            <a:off x="-1" y="1"/>
            <a:ext cx="12192004" cy="6858001"/>
          </a:xfrm>
          <a:prstGeom prst="rect">
            <a:avLst/>
          </a:prstGeom>
          <a:noFill/>
          <a:ln>
            <a:noFill/>
          </a:ln>
        </p:spPr>
      </p:pic>
      <p:grpSp>
        <p:nvGrpSpPr>
          <p:cNvPr id="174" name="Google Shape;174;p22"/>
          <p:cNvGrpSpPr/>
          <p:nvPr/>
        </p:nvGrpSpPr>
        <p:grpSpPr>
          <a:xfrm>
            <a:off x="-1941028" y="-1204016"/>
            <a:ext cx="15680775" cy="8729707"/>
            <a:chOff x="-1455771" y="-903012"/>
            <a:chExt cx="11760581" cy="6547280"/>
          </a:xfrm>
        </p:grpSpPr>
        <p:pic>
          <p:nvPicPr>
            <p:cNvPr id="175" name="Google Shape;175;p22"/>
            <p:cNvPicPr preferRelativeResize="0"/>
            <p:nvPr/>
          </p:nvPicPr>
          <p:blipFill>
            <a:blip r:embed="rId3">
              <a:alphaModFix/>
            </a:blip>
            <a:stretch>
              <a:fillRect/>
            </a:stretch>
          </p:blipFill>
          <p:spPr>
            <a:xfrm>
              <a:off x="-1222375" y="3941302"/>
              <a:ext cx="2707500" cy="1702965"/>
            </a:xfrm>
            <a:prstGeom prst="rect">
              <a:avLst/>
            </a:prstGeom>
            <a:noFill/>
            <a:ln>
              <a:noFill/>
            </a:ln>
          </p:spPr>
        </p:pic>
        <p:pic>
          <p:nvPicPr>
            <p:cNvPr id="176" name="Google Shape;176;p22"/>
            <p:cNvPicPr preferRelativeResize="0"/>
            <p:nvPr/>
          </p:nvPicPr>
          <p:blipFill>
            <a:blip r:embed="rId4">
              <a:alphaModFix/>
            </a:blip>
            <a:stretch>
              <a:fillRect/>
            </a:stretch>
          </p:blipFill>
          <p:spPr>
            <a:xfrm rot="945403">
              <a:off x="-1206838" y="-416212"/>
              <a:ext cx="2240076" cy="2143375"/>
            </a:xfrm>
            <a:prstGeom prst="rect">
              <a:avLst/>
            </a:prstGeom>
            <a:noFill/>
            <a:ln>
              <a:noFill/>
            </a:ln>
          </p:spPr>
        </p:pic>
        <p:pic>
          <p:nvPicPr>
            <p:cNvPr id="177" name="Google Shape;177;p22"/>
            <p:cNvPicPr preferRelativeResize="0"/>
            <p:nvPr/>
          </p:nvPicPr>
          <p:blipFill>
            <a:blip r:embed="rId5">
              <a:alphaModFix/>
            </a:blip>
            <a:stretch>
              <a:fillRect/>
            </a:stretch>
          </p:blipFill>
          <p:spPr>
            <a:xfrm rot="5400000">
              <a:off x="6541847" y="-207900"/>
              <a:ext cx="4458075" cy="3067851"/>
            </a:xfrm>
            <a:prstGeom prst="rect">
              <a:avLst/>
            </a:prstGeom>
            <a:noFill/>
            <a:ln>
              <a:noFill/>
            </a:ln>
          </p:spPr>
        </p:pic>
      </p:grpSp>
    </p:spTree>
    <p:extLst>
      <p:ext uri="{BB962C8B-B14F-4D97-AF65-F5344CB8AC3E}">
        <p14:creationId xmlns:p14="http://schemas.microsoft.com/office/powerpoint/2010/main" val="38992857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78"/>
        <p:cNvGrpSpPr/>
        <p:nvPr/>
      </p:nvGrpSpPr>
      <p:grpSpPr>
        <a:xfrm>
          <a:off x="0" y="0"/>
          <a:ext cx="0" cy="0"/>
          <a:chOff x="0" y="0"/>
          <a:chExt cx="0" cy="0"/>
        </a:xfrm>
      </p:grpSpPr>
      <p:pic>
        <p:nvPicPr>
          <p:cNvPr id="179" name="Google Shape;179;p23"/>
          <p:cNvPicPr preferRelativeResize="0"/>
          <p:nvPr/>
        </p:nvPicPr>
        <p:blipFill rotWithShape="1">
          <a:blip r:embed="rId2">
            <a:alphaModFix amt="17000"/>
          </a:blip>
          <a:srcRect l="6784" t="9212" r="6792" b="17848"/>
          <a:stretch/>
        </p:blipFill>
        <p:spPr>
          <a:xfrm>
            <a:off x="1" y="1"/>
            <a:ext cx="12192004" cy="6858001"/>
          </a:xfrm>
          <a:prstGeom prst="rect">
            <a:avLst/>
          </a:prstGeom>
          <a:noFill/>
          <a:ln>
            <a:noFill/>
          </a:ln>
        </p:spPr>
      </p:pic>
      <p:grpSp>
        <p:nvGrpSpPr>
          <p:cNvPr id="180" name="Google Shape;180;p23"/>
          <p:cNvGrpSpPr/>
          <p:nvPr/>
        </p:nvGrpSpPr>
        <p:grpSpPr>
          <a:xfrm>
            <a:off x="-3609255" y="-1293898"/>
            <a:ext cx="17104353" cy="8876161"/>
            <a:chOff x="-2706942" y="-970424"/>
            <a:chExt cx="12828265" cy="6657121"/>
          </a:xfrm>
        </p:grpSpPr>
        <p:pic>
          <p:nvPicPr>
            <p:cNvPr id="181" name="Google Shape;181;p23"/>
            <p:cNvPicPr preferRelativeResize="0"/>
            <p:nvPr/>
          </p:nvPicPr>
          <p:blipFill>
            <a:blip r:embed="rId3">
              <a:alphaModFix/>
            </a:blip>
            <a:stretch>
              <a:fillRect/>
            </a:stretch>
          </p:blipFill>
          <p:spPr>
            <a:xfrm rot="10800000">
              <a:off x="-2706942" y="-970424"/>
              <a:ext cx="4283823" cy="2947928"/>
            </a:xfrm>
            <a:prstGeom prst="rect">
              <a:avLst/>
            </a:prstGeom>
            <a:noFill/>
            <a:ln>
              <a:noFill/>
            </a:ln>
          </p:spPr>
        </p:pic>
        <p:pic>
          <p:nvPicPr>
            <p:cNvPr id="182" name="Google Shape;182;p23"/>
            <p:cNvPicPr preferRelativeResize="0"/>
            <p:nvPr/>
          </p:nvPicPr>
          <p:blipFill>
            <a:blip r:embed="rId4">
              <a:alphaModFix/>
            </a:blip>
            <a:stretch>
              <a:fillRect/>
            </a:stretch>
          </p:blipFill>
          <p:spPr>
            <a:xfrm rot="-10486034">
              <a:off x="-359828" y="3935317"/>
              <a:ext cx="2601305" cy="1636168"/>
            </a:xfrm>
            <a:prstGeom prst="rect">
              <a:avLst/>
            </a:prstGeom>
            <a:noFill/>
            <a:ln>
              <a:noFill/>
            </a:ln>
          </p:spPr>
        </p:pic>
        <p:pic>
          <p:nvPicPr>
            <p:cNvPr id="183" name="Google Shape;183;p23"/>
            <p:cNvPicPr preferRelativeResize="0"/>
            <p:nvPr/>
          </p:nvPicPr>
          <p:blipFill>
            <a:blip r:embed="rId5">
              <a:alphaModFix/>
            </a:blip>
            <a:stretch>
              <a:fillRect/>
            </a:stretch>
          </p:blipFill>
          <p:spPr>
            <a:xfrm rot="-1142607">
              <a:off x="8173100" y="9350"/>
              <a:ext cx="1726026" cy="1651499"/>
            </a:xfrm>
            <a:prstGeom prst="rect">
              <a:avLst/>
            </a:prstGeom>
            <a:noFill/>
            <a:ln>
              <a:noFill/>
            </a:ln>
          </p:spPr>
        </p:pic>
      </p:grpSp>
    </p:spTree>
    <p:extLst>
      <p:ext uri="{BB962C8B-B14F-4D97-AF65-F5344CB8AC3E}">
        <p14:creationId xmlns:p14="http://schemas.microsoft.com/office/powerpoint/2010/main" val="3597763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87"/>
        <p:cNvGrpSpPr/>
        <p:nvPr/>
      </p:nvGrpSpPr>
      <p:grpSpPr>
        <a:xfrm>
          <a:off x="0" y="0"/>
          <a:ext cx="0" cy="0"/>
          <a:chOff x="0" y="0"/>
          <a:chExt cx="0" cy="0"/>
        </a:xfrm>
      </p:grpSpPr>
    </p:spTree>
    <p:extLst>
      <p:ext uri="{BB962C8B-B14F-4D97-AF65-F5344CB8AC3E}">
        <p14:creationId xmlns:p14="http://schemas.microsoft.com/office/powerpoint/2010/main" val="1588700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88"/>
        <p:cNvGrpSpPr/>
        <p:nvPr/>
      </p:nvGrpSpPr>
      <p:grpSpPr>
        <a:xfrm>
          <a:off x="0" y="0"/>
          <a:ext cx="0" cy="0"/>
          <a:chOff x="0" y="0"/>
          <a:chExt cx="0" cy="0"/>
        </a:xfrm>
      </p:grpSpPr>
      <p:sp>
        <p:nvSpPr>
          <p:cNvPr id="189" name="Google Shape;189;p26"/>
          <p:cNvSpPr txBox="1">
            <a:spLocks noGrp="1"/>
          </p:cNvSpPr>
          <p:nvPr>
            <p:ph type="title"/>
          </p:nvPr>
        </p:nvSpPr>
        <p:spPr>
          <a:xfrm>
            <a:off x="955700" y="681200"/>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2185386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pic>
        <p:nvPicPr>
          <p:cNvPr id="19" name="Google Shape;19;p4"/>
          <p:cNvPicPr preferRelativeResize="0"/>
          <p:nvPr/>
        </p:nvPicPr>
        <p:blipFill rotWithShape="1">
          <a:blip r:embed="rId2">
            <a:alphaModFix amt="17000"/>
          </a:blip>
          <a:srcRect l="6784" t="9212" r="6792" b="17848"/>
          <a:stretch/>
        </p:blipFill>
        <p:spPr>
          <a:xfrm>
            <a:off x="1" y="1"/>
            <a:ext cx="12192004" cy="6858001"/>
          </a:xfrm>
          <a:prstGeom prst="rect">
            <a:avLst/>
          </a:prstGeom>
          <a:noFill/>
          <a:ln>
            <a:noFill/>
          </a:ln>
        </p:spPr>
      </p:pic>
      <p:grpSp>
        <p:nvGrpSpPr>
          <p:cNvPr id="20" name="Google Shape;20;p4"/>
          <p:cNvGrpSpPr/>
          <p:nvPr/>
        </p:nvGrpSpPr>
        <p:grpSpPr>
          <a:xfrm>
            <a:off x="-1941028" y="-1204016"/>
            <a:ext cx="15680775" cy="8729707"/>
            <a:chOff x="-1455771" y="-903012"/>
            <a:chExt cx="11760581" cy="6547280"/>
          </a:xfrm>
        </p:grpSpPr>
        <p:pic>
          <p:nvPicPr>
            <p:cNvPr id="21" name="Google Shape;21;p4"/>
            <p:cNvPicPr preferRelativeResize="0"/>
            <p:nvPr/>
          </p:nvPicPr>
          <p:blipFill>
            <a:blip r:embed="rId3">
              <a:alphaModFix/>
            </a:blip>
            <a:stretch>
              <a:fillRect/>
            </a:stretch>
          </p:blipFill>
          <p:spPr>
            <a:xfrm>
              <a:off x="-1222375" y="3941302"/>
              <a:ext cx="2707500" cy="1702965"/>
            </a:xfrm>
            <a:prstGeom prst="rect">
              <a:avLst/>
            </a:prstGeom>
            <a:noFill/>
            <a:ln>
              <a:noFill/>
            </a:ln>
          </p:spPr>
        </p:pic>
        <p:pic>
          <p:nvPicPr>
            <p:cNvPr id="22" name="Google Shape;22;p4"/>
            <p:cNvPicPr preferRelativeResize="0"/>
            <p:nvPr/>
          </p:nvPicPr>
          <p:blipFill>
            <a:blip r:embed="rId4">
              <a:alphaModFix/>
            </a:blip>
            <a:stretch>
              <a:fillRect/>
            </a:stretch>
          </p:blipFill>
          <p:spPr>
            <a:xfrm rot="945403">
              <a:off x="-1206838" y="-416212"/>
              <a:ext cx="2240076" cy="2143375"/>
            </a:xfrm>
            <a:prstGeom prst="rect">
              <a:avLst/>
            </a:prstGeom>
            <a:noFill/>
            <a:ln>
              <a:noFill/>
            </a:ln>
          </p:spPr>
        </p:pic>
        <p:pic>
          <p:nvPicPr>
            <p:cNvPr id="23" name="Google Shape;23;p4"/>
            <p:cNvPicPr preferRelativeResize="0"/>
            <p:nvPr/>
          </p:nvPicPr>
          <p:blipFill>
            <a:blip r:embed="rId5">
              <a:alphaModFix/>
            </a:blip>
            <a:stretch>
              <a:fillRect/>
            </a:stretch>
          </p:blipFill>
          <p:spPr>
            <a:xfrm rot="5400000">
              <a:off x="6541847" y="-207900"/>
              <a:ext cx="4458075" cy="3067851"/>
            </a:xfrm>
            <a:prstGeom prst="rect">
              <a:avLst/>
            </a:prstGeom>
            <a:noFill/>
            <a:ln>
              <a:noFill/>
            </a:ln>
          </p:spPr>
        </p:pic>
      </p:grpSp>
      <p:sp>
        <p:nvSpPr>
          <p:cNvPr id="24" name="Google Shape;24;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Tree>
    <p:extLst>
      <p:ext uri="{BB962C8B-B14F-4D97-AF65-F5344CB8AC3E}">
        <p14:creationId xmlns:p14="http://schemas.microsoft.com/office/powerpoint/2010/main" val="3213819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mt="17000"/>
          </a:blip>
          <a:srcRect l="6784" t="9212" r="6792" b="17848"/>
          <a:stretch/>
        </p:blipFill>
        <p:spPr>
          <a:xfrm>
            <a:off x="1" y="1"/>
            <a:ext cx="12192004" cy="6858001"/>
          </a:xfrm>
          <a:prstGeom prst="rect">
            <a:avLst/>
          </a:prstGeom>
          <a:noFill/>
          <a:ln>
            <a:noFill/>
          </a:ln>
        </p:spPr>
      </p:pic>
      <p:grpSp>
        <p:nvGrpSpPr>
          <p:cNvPr id="28" name="Google Shape;28;p5"/>
          <p:cNvGrpSpPr/>
          <p:nvPr/>
        </p:nvGrpSpPr>
        <p:grpSpPr>
          <a:xfrm>
            <a:off x="-1941028" y="-1204016"/>
            <a:ext cx="15680775" cy="8729707"/>
            <a:chOff x="-1455771" y="-903012"/>
            <a:chExt cx="11760581" cy="6547280"/>
          </a:xfrm>
        </p:grpSpPr>
        <p:pic>
          <p:nvPicPr>
            <p:cNvPr id="29" name="Google Shape;29;p5"/>
            <p:cNvPicPr preferRelativeResize="0"/>
            <p:nvPr/>
          </p:nvPicPr>
          <p:blipFill>
            <a:blip r:embed="rId3">
              <a:alphaModFix/>
            </a:blip>
            <a:stretch>
              <a:fillRect/>
            </a:stretch>
          </p:blipFill>
          <p:spPr>
            <a:xfrm>
              <a:off x="-1222375" y="3941302"/>
              <a:ext cx="2707500" cy="1702965"/>
            </a:xfrm>
            <a:prstGeom prst="rect">
              <a:avLst/>
            </a:prstGeom>
            <a:noFill/>
            <a:ln>
              <a:noFill/>
            </a:ln>
          </p:spPr>
        </p:pic>
        <p:pic>
          <p:nvPicPr>
            <p:cNvPr id="30" name="Google Shape;30;p5"/>
            <p:cNvPicPr preferRelativeResize="0"/>
            <p:nvPr/>
          </p:nvPicPr>
          <p:blipFill>
            <a:blip r:embed="rId4">
              <a:alphaModFix/>
            </a:blip>
            <a:stretch>
              <a:fillRect/>
            </a:stretch>
          </p:blipFill>
          <p:spPr>
            <a:xfrm rot="945403">
              <a:off x="-1206838" y="-416212"/>
              <a:ext cx="2240076" cy="2143375"/>
            </a:xfrm>
            <a:prstGeom prst="rect">
              <a:avLst/>
            </a:prstGeom>
            <a:noFill/>
            <a:ln>
              <a:noFill/>
            </a:ln>
          </p:spPr>
        </p:pic>
        <p:pic>
          <p:nvPicPr>
            <p:cNvPr id="31" name="Google Shape;31;p5"/>
            <p:cNvPicPr preferRelativeResize="0"/>
            <p:nvPr/>
          </p:nvPicPr>
          <p:blipFill>
            <a:blip r:embed="rId5">
              <a:alphaModFix/>
            </a:blip>
            <a:stretch>
              <a:fillRect/>
            </a:stretch>
          </p:blipFill>
          <p:spPr>
            <a:xfrm rot="5400000">
              <a:off x="6541847" y="-207900"/>
              <a:ext cx="4458075" cy="3067851"/>
            </a:xfrm>
            <a:prstGeom prst="rect">
              <a:avLst/>
            </a:prstGeom>
            <a:noFill/>
            <a:ln>
              <a:noFill/>
            </a:ln>
          </p:spPr>
        </p:pic>
      </p:grpSp>
      <p:sp>
        <p:nvSpPr>
          <p:cNvPr id="32" name="Google Shape;32;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subTitle" idx="1"/>
          </p:nvPr>
        </p:nvSpPr>
        <p:spPr>
          <a:xfrm>
            <a:off x="6601829" y="3084533"/>
            <a:ext cx="3610000" cy="208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 name="Google Shape;34;p5"/>
          <p:cNvSpPr txBox="1">
            <a:spLocks noGrp="1"/>
          </p:cNvSpPr>
          <p:nvPr>
            <p:ph type="subTitle" idx="2"/>
          </p:nvPr>
        </p:nvSpPr>
        <p:spPr>
          <a:xfrm>
            <a:off x="1980171" y="3084533"/>
            <a:ext cx="3610000" cy="208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 name="Google Shape;35;p5"/>
          <p:cNvSpPr txBox="1">
            <a:spLocks noGrp="1"/>
          </p:cNvSpPr>
          <p:nvPr>
            <p:ph type="subTitle" idx="3"/>
          </p:nvPr>
        </p:nvSpPr>
        <p:spPr>
          <a:xfrm>
            <a:off x="1980171" y="2301067"/>
            <a:ext cx="36100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Quicksand"/>
              <a:buNone/>
              <a:defRPr sz="2667">
                <a:solidFill>
                  <a:schemeClr val="dk1"/>
                </a:solidFill>
              </a:defRPr>
            </a:lvl1pPr>
            <a:lvl2pPr lvl="1" algn="ctr" rtl="0">
              <a:lnSpc>
                <a:spcPct val="100000"/>
              </a:lnSpc>
              <a:spcBef>
                <a:spcPts val="0"/>
              </a:spcBef>
              <a:spcAft>
                <a:spcPts val="0"/>
              </a:spcAft>
              <a:buSzPts val="2400"/>
              <a:buFont typeface="Quicksand"/>
              <a:buNone/>
              <a:defRPr sz="3200">
                <a:latin typeface="Quicksand"/>
                <a:ea typeface="Quicksand"/>
                <a:cs typeface="Quicksand"/>
                <a:sym typeface="Quicksand"/>
              </a:defRPr>
            </a:lvl2pPr>
            <a:lvl3pPr lvl="2" algn="ctr" rtl="0">
              <a:lnSpc>
                <a:spcPct val="100000"/>
              </a:lnSpc>
              <a:spcBef>
                <a:spcPts val="0"/>
              </a:spcBef>
              <a:spcAft>
                <a:spcPts val="0"/>
              </a:spcAft>
              <a:buSzPts val="2400"/>
              <a:buFont typeface="Quicksand"/>
              <a:buNone/>
              <a:defRPr sz="3200">
                <a:latin typeface="Quicksand"/>
                <a:ea typeface="Quicksand"/>
                <a:cs typeface="Quicksand"/>
                <a:sym typeface="Quicksand"/>
              </a:defRPr>
            </a:lvl3pPr>
            <a:lvl4pPr lvl="3" algn="ctr" rtl="0">
              <a:lnSpc>
                <a:spcPct val="100000"/>
              </a:lnSpc>
              <a:spcBef>
                <a:spcPts val="0"/>
              </a:spcBef>
              <a:spcAft>
                <a:spcPts val="0"/>
              </a:spcAft>
              <a:buSzPts val="2400"/>
              <a:buFont typeface="Quicksand"/>
              <a:buNone/>
              <a:defRPr sz="3200">
                <a:latin typeface="Quicksand"/>
                <a:ea typeface="Quicksand"/>
                <a:cs typeface="Quicksand"/>
                <a:sym typeface="Quicksand"/>
              </a:defRPr>
            </a:lvl4pPr>
            <a:lvl5pPr lvl="4" algn="ctr" rtl="0">
              <a:lnSpc>
                <a:spcPct val="100000"/>
              </a:lnSpc>
              <a:spcBef>
                <a:spcPts val="0"/>
              </a:spcBef>
              <a:spcAft>
                <a:spcPts val="0"/>
              </a:spcAft>
              <a:buSzPts val="2400"/>
              <a:buFont typeface="Quicksand"/>
              <a:buNone/>
              <a:defRPr sz="3200">
                <a:latin typeface="Quicksand"/>
                <a:ea typeface="Quicksand"/>
                <a:cs typeface="Quicksand"/>
                <a:sym typeface="Quicksand"/>
              </a:defRPr>
            </a:lvl5pPr>
            <a:lvl6pPr lvl="5" algn="ctr" rtl="0">
              <a:lnSpc>
                <a:spcPct val="100000"/>
              </a:lnSpc>
              <a:spcBef>
                <a:spcPts val="0"/>
              </a:spcBef>
              <a:spcAft>
                <a:spcPts val="0"/>
              </a:spcAft>
              <a:buSzPts val="2400"/>
              <a:buFont typeface="Quicksand"/>
              <a:buNone/>
              <a:defRPr sz="3200">
                <a:latin typeface="Quicksand"/>
                <a:ea typeface="Quicksand"/>
                <a:cs typeface="Quicksand"/>
                <a:sym typeface="Quicksand"/>
              </a:defRPr>
            </a:lvl6pPr>
            <a:lvl7pPr lvl="6" algn="ctr" rtl="0">
              <a:lnSpc>
                <a:spcPct val="100000"/>
              </a:lnSpc>
              <a:spcBef>
                <a:spcPts val="0"/>
              </a:spcBef>
              <a:spcAft>
                <a:spcPts val="0"/>
              </a:spcAft>
              <a:buSzPts val="2400"/>
              <a:buFont typeface="Quicksand"/>
              <a:buNone/>
              <a:defRPr sz="3200">
                <a:latin typeface="Quicksand"/>
                <a:ea typeface="Quicksand"/>
                <a:cs typeface="Quicksand"/>
                <a:sym typeface="Quicksand"/>
              </a:defRPr>
            </a:lvl7pPr>
            <a:lvl8pPr lvl="7" algn="ctr" rtl="0">
              <a:lnSpc>
                <a:spcPct val="100000"/>
              </a:lnSpc>
              <a:spcBef>
                <a:spcPts val="0"/>
              </a:spcBef>
              <a:spcAft>
                <a:spcPts val="0"/>
              </a:spcAft>
              <a:buSzPts val="2400"/>
              <a:buFont typeface="Quicksand"/>
              <a:buNone/>
              <a:defRPr sz="3200">
                <a:latin typeface="Quicksand"/>
                <a:ea typeface="Quicksand"/>
                <a:cs typeface="Quicksand"/>
                <a:sym typeface="Quicksand"/>
              </a:defRPr>
            </a:lvl8pPr>
            <a:lvl9pPr lvl="8" algn="ctr" rtl="0">
              <a:lnSpc>
                <a:spcPct val="100000"/>
              </a:lnSpc>
              <a:spcBef>
                <a:spcPts val="0"/>
              </a:spcBef>
              <a:spcAft>
                <a:spcPts val="0"/>
              </a:spcAft>
              <a:buSzPts val="2400"/>
              <a:buFont typeface="Quicksand"/>
              <a:buNone/>
              <a:defRPr sz="3200">
                <a:latin typeface="Quicksand"/>
                <a:ea typeface="Quicksand"/>
                <a:cs typeface="Quicksand"/>
                <a:sym typeface="Quicksand"/>
              </a:defRPr>
            </a:lvl9pPr>
          </a:lstStyle>
          <a:p>
            <a:endParaRPr/>
          </a:p>
        </p:txBody>
      </p:sp>
      <p:sp>
        <p:nvSpPr>
          <p:cNvPr id="36" name="Google Shape;36;p5"/>
          <p:cNvSpPr txBox="1">
            <a:spLocks noGrp="1"/>
          </p:cNvSpPr>
          <p:nvPr>
            <p:ph type="subTitle" idx="4"/>
          </p:nvPr>
        </p:nvSpPr>
        <p:spPr>
          <a:xfrm>
            <a:off x="6601829" y="2301067"/>
            <a:ext cx="36100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Quicksand"/>
              <a:buNone/>
              <a:defRPr sz="2667">
                <a:solidFill>
                  <a:schemeClr val="dk1"/>
                </a:solidFill>
              </a:defRPr>
            </a:lvl1pPr>
            <a:lvl2pPr lvl="1" algn="ctr" rtl="0">
              <a:lnSpc>
                <a:spcPct val="100000"/>
              </a:lnSpc>
              <a:spcBef>
                <a:spcPts val="0"/>
              </a:spcBef>
              <a:spcAft>
                <a:spcPts val="0"/>
              </a:spcAft>
              <a:buSzPts val="2400"/>
              <a:buFont typeface="Quicksand"/>
              <a:buNone/>
              <a:defRPr sz="3200">
                <a:latin typeface="Quicksand"/>
                <a:ea typeface="Quicksand"/>
                <a:cs typeface="Quicksand"/>
                <a:sym typeface="Quicksand"/>
              </a:defRPr>
            </a:lvl2pPr>
            <a:lvl3pPr lvl="2" algn="ctr" rtl="0">
              <a:lnSpc>
                <a:spcPct val="100000"/>
              </a:lnSpc>
              <a:spcBef>
                <a:spcPts val="0"/>
              </a:spcBef>
              <a:spcAft>
                <a:spcPts val="0"/>
              </a:spcAft>
              <a:buSzPts val="2400"/>
              <a:buFont typeface="Quicksand"/>
              <a:buNone/>
              <a:defRPr sz="3200">
                <a:latin typeface="Quicksand"/>
                <a:ea typeface="Quicksand"/>
                <a:cs typeface="Quicksand"/>
                <a:sym typeface="Quicksand"/>
              </a:defRPr>
            </a:lvl3pPr>
            <a:lvl4pPr lvl="3" algn="ctr" rtl="0">
              <a:lnSpc>
                <a:spcPct val="100000"/>
              </a:lnSpc>
              <a:spcBef>
                <a:spcPts val="0"/>
              </a:spcBef>
              <a:spcAft>
                <a:spcPts val="0"/>
              </a:spcAft>
              <a:buSzPts val="2400"/>
              <a:buFont typeface="Quicksand"/>
              <a:buNone/>
              <a:defRPr sz="3200">
                <a:latin typeface="Quicksand"/>
                <a:ea typeface="Quicksand"/>
                <a:cs typeface="Quicksand"/>
                <a:sym typeface="Quicksand"/>
              </a:defRPr>
            </a:lvl4pPr>
            <a:lvl5pPr lvl="4" algn="ctr" rtl="0">
              <a:lnSpc>
                <a:spcPct val="100000"/>
              </a:lnSpc>
              <a:spcBef>
                <a:spcPts val="0"/>
              </a:spcBef>
              <a:spcAft>
                <a:spcPts val="0"/>
              </a:spcAft>
              <a:buSzPts val="2400"/>
              <a:buFont typeface="Quicksand"/>
              <a:buNone/>
              <a:defRPr sz="3200">
                <a:latin typeface="Quicksand"/>
                <a:ea typeface="Quicksand"/>
                <a:cs typeface="Quicksand"/>
                <a:sym typeface="Quicksand"/>
              </a:defRPr>
            </a:lvl5pPr>
            <a:lvl6pPr lvl="5" algn="ctr" rtl="0">
              <a:lnSpc>
                <a:spcPct val="100000"/>
              </a:lnSpc>
              <a:spcBef>
                <a:spcPts val="0"/>
              </a:spcBef>
              <a:spcAft>
                <a:spcPts val="0"/>
              </a:spcAft>
              <a:buSzPts val="2400"/>
              <a:buFont typeface="Quicksand"/>
              <a:buNone/>
              <a:defRPr sz="3200">
                <a:latin typeface="Quicksand"/>
                <a:ea typeface="Quicksand"/>
                <a:cs typeface="Quicksand"/>
                <a:sym typeface="Quicksand"/>
              </a:defRPr>
            </a:lvl6pPr>
            <a:lvl7pPr lvl="6" algn="ctr" rtl="0">
              <a:lnSpc>
                <a:spcPct val="100000"/>
              </a:lnSpc>
              <a:spcBef>
                <a:spcPts val="0"/>
              </a:spcBef>
              <a:spcAft>
                <a:spcPts val="0"/>
              </a:spcAft>
              <a:buSzPts val="2400"/>
              <a:buFont typeface="Quicksand"/>
              <a:buNone/>
              <a:defRPr sz="3200">
                <a:latin typeface="Quicksand"/>
                <a:ea typeface="Quicksand"/>
                <a:cs typeface="Quicksand"/>
                <a:sym typeface="Quicksand"/>
              </a:defRPr>
            </a:lvl7pPr>
            <a:lvl8pPr lvl="7" algn="ctr" rtl="0">
              <a:lnSpc>
                <a:spcPct val="100000"/>
              </a:lnSpc>
              <a:spcBef>
                <a:spcPts val="0"/>
              </a:spcBef>
              <a:spcAft>
                <a:spcPts val="0"/>
              </a:spcAft>
              <a:buSzPts val="2400"/>
              <a:buFont typeface="Quicksand"/>
              <a:buNone/>
              <a:defRPr sz="3200">
                <a:latin typeface="Quicksand"/>
                <a:ea typeface="Quicksand"/>
                <a:cs typeface="Quicksand"/>
                <a:sym typeface="Quicksand"/>
              </a:defRPr>
            </a:lvl8pPr>
            <a:lvl9pPr lvl="8" algn="ctr" rtl="0">
              <a:lnSpc>
                <a:spcPct val="100000"/>
              </a:lnSpc>
              <a:spcBef>
                <a:spcPts val="0"/>
              </a:spcBef>
              <a:spcAft>
                <a:spcPts val="0"/>
              </a:spcAft>
              <a:buSzPts val="2400"/>
              <a:buFont typeface="Quicksand"/>
              <a:buNone/>
              <a:defRPr sz="3200">
                <a:latin typeface="Quicksand"/>
                <a:ea typeface="Quicksand"/>
                <a:cs typeface="Quicksand"/>
                <a:sym typeface="Quicksand"/>
              </a:defRPr>
            </a:lvl9pPr>
          </a:lstStyle>
          <a:p>
            <a:endParaRPr/>
          </a:p>
        </p:txBody>
      </p:sp>
    </p:spTree>
    <p:extLst>
      <p:ext uri="{BB962C8B-B14F-4D97-AF65-F5344CB8AC3E}">
        <p14:creationId xmlns:p14="http://schemas.microsoft.com/office/powerpoint/2010/main" val="3740544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7"/>
        <p:cNvGrpSpPr/>
        <p:nvPr/>
      </p:nvGrpSpPr>
      <p:grpSpPr>
        <a:xfrm>
          <a:off x="0" y="0"/>
          <a:ext cx="0" cy="0"/>
          <a:chOff x="0" y="0"/>
          <a:chExt cx="0" cy="0"/>
        </a:xfrm>
      </p:grpSpPr>
      <p:pic>
        <p:nvPicPr>
          <p:cNvPr id="38" name="Google Shape;38;p6"/>
          <p:cNvPicPr preferRelativeResize="0"/>
          <p:nvPr/>
        </p:nvPicPr>
        <p:blipFill rotWithShape="1">
          <a:blip r:embed="rId2">
            <a:alphaModFix amt="17000"/>
          </a:blip>
          <a:srcRect l="6784" t="9212" r="6792" b="17848"/>
          <a:stretch/>
        </p:blipFill>
        <p:spPr>
          <a:xfrm>
            <a:off x="1" y="1"/>
            <a:ext cx="12192004" cy="6858001"/>
          </a:xfrm>
          <a:prstGeom prst="rect">
            <a:avLst/>
          </a:prstGeom>
          <a:noFill/>
          <a:ln>
            <a:noFill/>
          </a:ln>
        </p:spPr>
      </p:pic>
      <p:sp>
        <p:nvSpPr>
          <p:cNvPr id="39" name="Google Shape;39;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0" name="Google Shape;40;p6"/>
          <p:cNvGrpSpPr/>
          <p:nvPr/>
        </p:nvGrpSpPr>
        <p:grpSpPr>
          <a:xfrm>
            <a:off x="-2221900" y="-950566"/>
            <a:ext cx="15353467" cy="8219700"/>
            <a:chOff x="-1666425" y="-712925"/>
            <a:chExt cx="11515100" cy="6164775"/>
          </a:xfrm>
        </p:grpSpPr>
        <p:pic>
          <p:nvPicPr>
            <p:cNvPr id="41" name="Google Shape;41;p6"/>
            <p:cNvPicPr preferRelativeResize="0"/>
            <p:nvPr/>
          </p:nvPicPr>
          <p:blipFill>
            <a:blip r:embed="rId3">
              <a:alphaModFix/>
            </a:blip>
            <a:stretch>
              <a:fillRect/>
            </a:stretch>
          </p:blipFill>
          <p:spPr>
            <a:xfrm>
              <a:off x="7664213" y="3361675"/>
              <a:ext cx="2184461" cy="2090175"/>
            </a:xfrm>
            <a:prstGeom prst="rect">
              <a:avLst/>
            </a:prstGeom>
            <a:noFill/>
            <a:ln>
              <a:noFill/>
            </a:ln>
          </p:spPr>
        </p:pic>
        <p:pic>
          <p:nvPicPr>
            <p:cNvPr id="42" name="Google Shape;42;p6"/>
            <p:cNvPicPr preferRelativeResize="0"/>
            <p:nvPr/>
          </p:nvPicPr>
          <p:blipFill>
            <a:blip r:embed="rId4">
              <a:alphaModFix/>
            </a:blip>
            <a:stretch>
              <a:fillRect/>
            </a:stretch>
          </p:blipFill>
          <p:spPr>
            <a:xfrm rot="2272656">
              <a:off x="-1438152" y="-86709"/>
              <a:ext cx="2601305" cy="1636168"/>
            </a:xfrm>
            <a:prstGeom prst="rect">
              <a:avLst/>
            </a:prstGeom>
            <a:noFill/>
            <a:ln>
              <a:noFill/>
            </a:ln>
          </p:spPr>
        </p:pic>
      </p:grpSp>
    </p:spTree>
    <p:extLst>
      <p:ext uri="{BB962C8B-B14F-4D97-AF65-F5344CB8AC3E}">
        <p14:creationId xmlns:p14="http://schemas.microsoft.com/office/powerpoint/2010/main" val="2193234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3"/>
        <p:cNvGrpSpPr/>
        <p:nvPr/>
      </p:nvGrpSpPr>
      <p:grpSpPr>
        <a:xfrm>
          <a:off x="0" y="0"/>
          <a:ext cx="0" cy="0"/>
          <a:chOff x="0" y="0"/>
          <a:chExt cx="0" cy="0"/>
        </a:xfrm>
      </p:grpSpPr>
      <p:pic>
        <p:nvPicPr>
          <p:cNvPr id="44" name="Google Shape;44;p7"/>
          <p:cNvPicPr preferRelativeResize="0"/>
          <p:nvPr/>
        </p:nvPicPr>
        <p:blipFill rotWithShape="1">
          <a:blip r:embed="rId2">
            <a:alphaModFix amt="17000"/>
          </a:blip>
          <a:srcRect l="6784" t="9212" r="6792" b="17848"/>
          <a:stretch/>
        </p:blipFill>
        <p:spPr>
          <a:xfrm>
            <a:off x="1" y="1"/>
            <a:ext cx="12192004" cy="6858001"/>
          </a:xfrm>
          <a:prstGeom prst="rect">
            <a:avLst/>
          </a:prstGeom>
          <a:noFill/>
          <a:ln>
            <a:noFill/>
          </a:ln>
        </p:spPr>
      </p:pic>
      <p:sp>
        <p:nvSpPr>
          <p:cNvPr id="45" name="Google Shape;45;p7"/>
          <p:cNvSpPr txBox="1">
            <a:spLocks noGrp="1"/>
          </p:cNvSpPr>
          <p:nvPr>
            <p:ph type="title"/>
          </p:nvPr>
        </p:nvSpPr>
        <p:spPr>
          <a:xfrm>
            <a:off x="946167" y="1432767"/>
            <a:ext cx="5476400" cy="76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000"/>
              <a:buNone/>
              <a:defRPr/>
            </a:lvl2pPr>
            <a:lvl3pPr lvl="2" algn="l" rtl="0">
              <a:spcBef>
                <a:spcPts val="0"/>
              </a:spcBef>
              <a:spcAft>
                <a:spcPts val="0"/>
              </a:spcAft>
              <a:buSzPts val="3000"/>
              <a:buNone/>
              <a:defRPr/>
            </a:lvl3pPr>
            <a:lvl4pPr lvl="3" algn="l" rtl="0">
              <a:spcBef>
                <a:spcPts val="0"/>
              </a:spcBef>
              <a:spcAft>
                <a:spcPts val="0"/>
              </a:spcAft>
              <a:buSzPts val="3000"/>
              <a:buNone/>
              <a:defRPr/>
            </a:lvl4pPr>
            <a:lvl5pPr lvl="4" algn="l" rtl="0">
              <a:spcBef>
                <a:spcPts val="0"/>
              </a:spcBef>
              <a:spcAft>
                <a:spcPts val="0"/>
              </a:spcAft>
              <a:buSzPts val="3000"/>
              <a:buNone/>
              <a:defRPr/>
            </a:lvl5pPr>
            <a:lvl6pPr lvl="5" algn="l" rtl="0">
              <a:spcBef>
                <a:spcPts val="0"/>
              </a:spcBef>
              <a:spcAft>
                <a:spcPts val="0"/>
              </a:spcAft>
              <a:buSzPts val="3000"/>
              <a:buNone/>
              <a:defRPr/>
            </a:lvl6pPr>
            <a:lvl7pPr lvl="6" algn="l" rtl="0">
              <a:spcBef>
                <a:spcPts val="0"/>
              </a:spcBef>
              <a:spcAft>
                <a:spcPts val="0"/>
              </a:spcAft>
              <a:buSzPts val="3000"/>
              <a:buNone/>
              <a:defRPr/>
            </a:lvl7pPr>
            <a:lvl8pPr lvl="7" algn="l" rtl="0">
              <a:spcBef>
                <a:spcPts val="0"/>
              </a:spcBef>
              <a:spcAft>
                <a:spcPts val="0"/>
              </a:spcAft>
              <a:buSzPts val="3000"/>
              <a:buNone/>
              <a:defRPr/>
            </a:lvl8pPr>
            <a:lvl9pPr lvl="8" algn="l" rtl="0">
              <a:spcBef>
                <a:spcPts val="0"/>
              </a:spcBef>
              <a:spcAft>
                <a:spcPts val="0"/>
              </a:spcAft>
              <a:buSzPts val="3000"/>
              <a:buNone/>
              <a:defRPr/>
            </a:lvl9pPr>
          </a:lstStyle>
          <a:p>
            <a:endParaRPr/>
          </a:p>
        </p:txBody>
      </p:sp>
      <p:sp>
        <p:nvSpPr>
          <p:cNvPr id="46" name="Google Shape;46;p7"/>
          <p:cNvSpPr txBox="1">
            <a:spLocks noGrp="1"/>
          </p:cNvSpPr>
          <p:nvPr>
            <p:ph type="subTitle" idx="1"/>
          </p:nvPr>
        </p:nvSpPr>
        <p:spPr>
          <a:xfrm>
            <a:off x="946167" y="2386433"/>
            <a:ext cx="5476400" cy="3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rtl="0">
              <a:lnSpc>
                <a:spcPct val="100000"/>
              </a:lnSpc>
              <a:spcBef>
                <a:spcPts val="0"/>
              </a:spcBef>
              <a:spcAft>
                <a:spcPts val="0"/>
              </a:spcAft>
              <a:buClr>
                <a:srgbClr val="E76A28"/>
              </a:buClr>
              <a:buSzPts val="1200"/>
              <a:buFont typeface="Nunito Light"/>
              <a:buChar char="○"/>
              <a:defRPr/>
            </a:lvl2pPr>
            <a:lvl3pPr lvl="2" rtl="0">
              <a:lnSpc>
                <a:spcPct val="100000"/>
              </a:lnSpc>
              <a:spcBef>
                <a:spcPts val="0"/>
              </a:spcBef>
              <a:spcAft>
                <a:spcPts val="0"/>
              </a:spcAft>
              <a:buClr>
                <a:srgbClr val="E76A28"/>
              </a:buClr>
              <a:buSzPts val="1200"/>
              <a:buFont typeface="Nunito Light"/>
              <a:buChar char="■"/>
              <a:defRPr/>
            </a:lvl3pPr>
            <a:lvl4pPr lvl="3" rtl="0">
              <a:lnSpc>
                <a:spcPct val="100000"/>
              </a:lnSpc>
              <a:spcBef>
                <a:spcPts val="0"/>
              </a:spcBef>
              <a:spcAft>
                <a:spcPts val="0"/>
              </a:spcAft>
              <a:buClr>
                <a:srgbClr val="E76A28"/>
              </a:buClr>
              <a:buSzPts val="1200"/>
              <a:buFont typeface="Nunito Light"/>
              <a:buChar char="●"/>
              <a:defRPr/>
            </a:lvl4pPr>
            <a:lvl5pPr lvl="4" rtl="0">
              <a:lnSpc>
                <a:spcPct val="100000"/>
              </a:lnSpc>
              <a:spcBef>
                <a:spcPts val="0"/>
              </a:spcBef>
              <a:spcAft>
                <a:spcPts val="0"/>
              </a:spcAft>
              <a:buClr>
                <a:srgbClr val="E76A28"/>
              </a:buClr>
              <a:buSzPts val="1200"/>
              <a:buFont typeface="Nunito Light"/>
              <a:buChar char="○"/>
              <a:defRPr/>
            </a:lvl5pPr>
            <a:lvl6pPr lvl="5" rtl="0">
              <a:lnSpc>
                <a:spcPct val="100000"/>
              </a:lnSpc>
              <a:spcBef>
                <a:spcPts val="0"/>
              </a:spcBef>
              <a:spcAft>
                <a:spcPts val="0"/>
              </a:spcAft>
              <a:buClr>
                <a:srgbClr val="999999"/>
              </a:buClr>
              <a:buSzPts val="1200"/>
              <a:buFont typeface="Nunito Light"/>
              <a:buChar char="■"/>
              <a:defRPr/>
            </a:lvl6pPr>
            <a:lvl7pPr lvl="6" rtl="0">
              <a:lnSpc>
                <a:spcPct val="100000"/>
              </a:lnSpc>
              <a:spcBef>
                <a:spcPts val="0"/>
              </a:spcBef>
              <a:spcAft>
                <a:spcPts val="0"/>
              </a:spcAft>
              <a:buClr>
                <a:srgbClr val="999999"/>
              </a:buClr>
              <a:buSzPts val="1200"/>
              <a:buFont typeface="Nunito Light"/>
              <a:buChar char="●"/>
              <a:defRPr/>
            </a:lvl7pPr>
            <a:lvl8pPr lvl="7" rtl="0">
              <a:lnSpc>
                <a:spcPct val="100000"/>
              </a:lnSpc>
              <a:spcBef>
                <a:spcPts val="0"/>
              </a:spcBef>
              <a:spcAft>
                <a:spcPts val="0"/>
              </a:spcAft>
              <a:buClr>
                <a:srgbClr val="999999"/>
              </a:buClr>
              <a:buSzPts val="1200"/>
              <a:buFont typeface="Nunito Light"/>
              <a:buChar char="○"/>
              <a:defRPr/>
            </a:lvl8pPr>
            <a:lvl9pPr lvl="8" rtl="0">
              <a:lnSpc>
                <a:spcPct val="100000"/>
              </a:lnSpc>
              <a:spcBef>
                <a:spcPts val="0"/>
              </a:spcBef>
              <a:spcAft>
                <a:spcPts val="0"/>
              </a:spcAft>
              <a:buClr>
                <a:srgbClr val="999999"/>
              </a:buClr>
              <a:buSzPts val="1200"/>
              <a:buFont typeface="Nunito Light"/>
              <a:buChar char="■"/>
              <a:defRPr/>
            </a:lvl9pPr>
          </a:lstStyle>
          <a:p>
            <a:endParaRPr/>
          </a:p>
        </p:txBody>
      </p:sp>
      <p:sp>
        <p:nvSpPr>
          <p:cNvPr id="47" name="Google Shape;47;p7"/>
          <p:cNvSpPr>
            <a:spLocks noGrp="1"/>
          </p:cNvSpPr>
          <p:nvPr>
            <p:ph type="pic" idx="2"/>
          </p:nvPr>
        </p:nvSpPr>
        <p:spPr>
          <a:xfrm>
            <a:off x="6704033" y="1131200"/>
            <a:ext cx="4595600" cy="4595600"/>
          </a:xfrm>
          <a:prstGeom prst="ellipse">
            <a:avLst/>
          </a:prstGeom>
          <a:noFill/>
          <a:ln>
            <a:noFill/>
          </a:ln>
        </p:spPr>
      </p:sp>
      <p:grpSp>
        <p:nvGrpSpPr>
          <p:cNvPr id="48" name="Google Shape;48;p7"/>
          <p:cNvGrpSpPr/>
          <p:nvPr/>
        </p:nvGrpSpPr>
        <p:grpSpPr>
          <a:xfrm>
            <a:off x="-1157724" y="4397874"/>
            <a:ext cx="16756527" cy="5287293"/>
            <a:chOff x="-868293" y="3298405"/>
            <a:chExt cx="12567395" cy="3965470"/>
          </a:xfrm>
        </p:grpSpPr>
        <p:pic>
          <p:nvPicPr>
            <p:cNvPr id="49" name="Google Shape;49;p7"/>
            <p:cNvPicPr preferRelativeResize="0"/>
            <p:nvPr/>
          </p:nvPicPr>
          <p:blipFill>
            <a:blip r:embed="rId3">
              <a:alphaModFix/>
            </a:blip>
            <a:stretch>
              <a:fillRect/>
            </a:stretch>
          </p:blipFill>
          <p:spPr>
            <a:xfrm rot="-1635323">
              <a:off x="-573452" y="3814574"/>
              <a:ext cx="2726651" cy="1948675"/>
            </a:xfrm>
            <a:prstGeom prst="rect">
              <a:avLst/>
            </a:prstGeom>
            <a:noFill/>
            <a:ln>
              <a:noFill/>
            </a:ln>
          </p:spPr>
        </p:pic>
        <p:pic>
          <p:nvPicPr>
            <p:cNvPr id="50" name="Google Shape;50;p7"/>
            <p:cNvPicPr preferRelativeResize="0"/>
            <p:nvPr/>
          </p:nvPicPr>
          <p:blipFill>
            <a:blip r:embed="rId3">
              <a:alphaModFix/>
            </a:blip>
            <a:stretch>
              <a:fillRect/>
            </a:stretch>
          </p:blipFill>
          <p:spPr>
            <a:xfrm>
              <a:off x="7038226" y="3932875"/>
              <a:ext cx="4660876" cy="3331001"/>
            </a:xfrm>
            <a:prstGeom prst="rect">
              <a:avLst/>
            </a:prstGeom>
            <a:noFill/>
            <a:ln>
              <a:noFill/>
            </a:ln>
          </p:spPr>
        </p:pic>
      </p:grpSp>
    </p:spTree>
    <p:extLst>
      <p:ext uri="{BB962C8B-B14F-4D97-AF65-F5344CB8AC3E}">
        <p14:creationId xmlns:p14="http://schemas.microsoft.com/office/powerpoint/2010/main" val="3802440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1"/>
        <p:cNvGrpSpPr/>
        <p:nvPr/>
      </p:nvGrpSpPr>
      <p:grpSpPr>
        <a:xfrm>
          <a:off x="0" y="0"/>
          <a:ext cx="0" cy="0"/>
          <a:chOff x="0" y="0"/>
          <a:chExt cx="0" cy="0"/>
        </a:xfrm>
      </p:grpSpPr>
      <p:pic>
        <p:nvPicPr>
          <p:cNvPr id="52" name="Google Shape;52;p8"/>
          <p:cNvPicPr preferRelativeResize="0"/>
          <p:nvPr/>
        </p:nvPicPr>
        <p:blipFill rotWithShape="1">
          <a:blip r:embed="rId2">
            <a:alphaModFix amt="31000"/>
          </a:blip>
          <a:srcRect l="6784" t="9212" r="6792" b="17848"/>
          <a:stretch/>
        </p:blipFill>
        <p:spPr>
          <a:xfrm>
            <a:off x="-1" y="1"/>
            <a:ext cx="12192004" cy="6858001"/>
          </a:xfrm>
          <a:prstGeom prst="rect">
            <a:avLst/>
          </a:prstGeom>
          <a:noFill/>
          <a:ln>
            <a:noFill/>
          </a:ln>
        </p:spPr>
      </p:pic>
      <p:sp>
        <p:nvSpPr>
          <p:cNvPr id="53" name="Google Shape;53;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33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3136610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4"/>
        <p:cNvGrpSpPr/>
        <p:nvPr/>
      </p:nvGrpSpPr>
      <p:grpSpPr>
        <a:xfrm>
          <a:off x="0" y="0"/>
          <a:ext cx="0" cy="0"/>
          <a:chOff x="0" y="0"/>
          <a:chExt cx="0" cy="0"/>
        </a:xfrm>
      </p:grpSpPr>
      <p:pic>
        <p:nvPicPr>
          <p:cNvPr id="55" name="Google Shape;55;p9"/>
          <p:cNvPicPr preferRelativeResize="0"/>
          <p:nvPr/>
        </p:nvPicPr>
        <p:blipFill rotWithShape="1">
          <a:blip r:embed="rId2">
            <a:alphaModFix amt="31000"/>
          </a:blip>
          <a:srcRect l="6784" t="9212" r="6792" b="17848"/>
          <a:stretch/>
        </p:blipFill>
        <p:spPr>
          <a:xfrm>
            <a:off x="-1" y="1"/>
            <a:ext cx="12192004" cy="6858001"/>
          </a:xfrm>
          <a:prstGeom prst="rect">
            <a:avLst/>
          </a:prstGeom>
          <a:noFill/>
          <a:ln>
            <a:noFill/>
          </a:ln>
        </p:spPr>
      </p:pic>
      <p:sp>
        <p:nvSpPr>
          <p:cNvPr id="56" name="Google Shape;56;p9"/>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7" name="Google Shape;57;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135370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960000" y="5352600"/>
            <a:ext cx="10272000" cy="7636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2572408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Quicksand Medium"/>
              <a:buNone/>
              <a:defRPr sz="3000">
                <a:solidFill>
                  <a:schemeClr val="dk1"/>
                </a:solidFill>
                <a:latin typeface="Quicksand Medium"/>
                <a:ea typeface="Quicksand Medium"/>
                <a:cs typeface="Quicksand Medium"/>
                <a:sym typeface="Quicksand Medium"/>
              </a:defRPr>
            </a:lvl1pPr>
            <a:lvl2pPr lvl="1" algn="ctr" rtl="0">
              <a:spcBef>
                <a:spcPts val="0"/>
              </a:spcBef>
              <a:spcAft>
                <a:spcPts val="0"/>
              </a:spcAft>
              <a:buClr>
                <a:schemeClr val="dk1"/>
              </a:buClr>
              <a:buSzPts val="3000"/>
              <a:buFont typeface="Quicksand Medium"/>
              <a:buNone/>
              <a:defRPr sz="3000">
                <a:solidFill>
                  <a:schemeClr val="dk1"/>
                </a:solidFill>
                <a:latin typeface="Quicksand Medium"/>
                <a:ea typeface="Quicksand Medium"/>
                <a:cs typeface="Quicksand Medium"/>
                <a:sym typeface="Quicksand Medium"/>
              </a:defRPr>
            </a:lvl2pPr>
            <a:lvl3pPr lvl="2" algn="ctr" rtl="0">
              <a:spcBef>
                <a:spcPts val="0"/>
              </a:spcBef>
              <a:spcAft>
                <a:spcPts val="0"/>
              </a:spcAft>
              <a:buClr>
                <a:schemeClr val="dk1"/>
              </a:buClr>
              <a:buSzPts val="3000"/>
              <a:buFont typeface="Quicksand Medium"/>
              <a:buNone/>
              <a:defRPr sz="3000">
                <a:solidFill>
                  <a:schemeClr val="dk1"/>
                </a:solidFill>
                <a:latin typeface="Quicksand Medium"/>
                <a:ea typeface="Quicksand Medium"/>
                <a:cs typeface="Quicksand Medium"/>
                <a:sym typeface="Quicksand Medium"/>
              </a:defRPr>
            </a:lvl3pPr>
            <a:lvl4pPr lvl="3" algn="ctr" rtl="0">
              <a:spcBef>
                <a:spcPts val="0"/>
              </a:spcBef>
              <a:spcAft>
                <a:spcPts val="0"/>
              </a:spcAft>
              <a:buClr>
                <a:schemeClr val="dk1"/>
              </a:buClr>
              <a:buSzPts val="3000"/>
              <a:buFont typeface="Quicksand Medium"/>
              <a:buNone/>
              <a:defRPr sz="3000">
                <a:solidFill>
                  <a:schemeClr val="dk1"/>
                </a:solidFill>
                <a:latin typeface="Quicksand Medium"/>
                <a:ea typeface="Quicksand Medium"/>
                <a:cs typeface="Quicksand Medium"/>
                <a:sym typeface="Quicksand Medium"/>
              </a:defRPr>
            </a:lvl4pPr>
            <a:lvl5pPr lvl="4" algn="ctr" rtl="0">
              <a:spcBef>
                <a:spcPts val="0"/>
              </a:spcBef>
              <a:spcAft>
                <a:spcPts val="0"/>
              </a:spcAft>
              <a:buClr>
                <a:schemeClr val="dk1"/>
              </a:buClr>
              <a:buSzPts val="3000"/>
              <a:buFont typeface="Quicksand Medium"/>
              <a:buNone/>
              <a:defRPr sz="3000">
                <a:solidFill>
                  <a:schemeClr val="dk1"/>
                </a:solidFill>
                <a:latin typeface="Quicksand Medium"/>
                <a:ea typeface="Quicksand Medium"/>
                <a:cs typeface="Quicksand Medium"/>
                <a:sym typeface="Quicksand Medium"/>
              </a:defRPr>
            </a:lvl5pPr>
            <a:lvl6pPr lvl="5" algn="ctr" rtl="0">
              <a:spcBef>
                <a:spcPts val="0"/>
              </a:spcBef>
              <a:spcAft>
                <a:spcPts val="0"/>
              </a:spcAft>
              <a:buClr>
                <a:schemeClr val="dk1"/>
              </a:buClr>
              <a:buSzPts val="3000"/>
              <a:buFont typeface="Quicksand Medium"/>
              <a:buNone/>
              <a:defRPr sz="3000">
                <a:solidFill>
                  <a:schemeClr val="dk1"/>
                </a:solidFill>
                <a:latin typeface="Quicksand Medium"/>
                <a:ea typeface="Quicksand Medium"/>
                <a:cs typeface="Quicksand Medium"/>
                <a:sym typeface="Quicksand Medium"/>
              </a:defRPr>
            </a:lvl6pPr>
            <a:lvl7pPr lvl="6" algn="ctr" rtl="0">
              <a:spcBef>
                <a:spcPts val="0"/>
              </a:spcBef>
              <a:spcAft>
                <a:spcPts val="0"/>
              </a:spcAft>
              <a:buClr>
                <a:schemeClr val="dk1"/>
              </a:buClr>
              <a:buSzPts val="3000"/>
              <a:buFont typeface="Quicksand Medium"/>
              <a:buNone/>
              <a:defRPr sz="3000">
                <a:solidFill>
                  <a:schemeClr val="dk1"/>
                </a:solidFill>
                <a:latin typeface="Quicksand Medium"/>
                <a:ea typeface="Quicksand Medium"/>
                <a:cs typeface="Quicksand Medium"/>
                <a:sym typeface="Quicksand Medium"/>
              </a:defRPr>
            </a:lvl7pPr>
            <a:lvl8pPr lvl="7" algn="ctr" rtl="0">
              <a:spcBef>
                <a:spcPts val="0"/>
              </a:spcBef>
              <a:spcAft>
                <a:spcPts val="0"/>
              </a:spcAft>
              <a:buClr>
                <a:schemeClr val="dk1"/>
              </a:buClr>
              <a:buSzPts val="3000"/>
              <a:buFont typeface="Quicksand Medium"/>
              <a:buNone/>
              <a:defRPr sz="3000">
                <a:solidFill>
                  <a:schemeClr val="dk1"/>
                </a:solidFill>
                <a:latin typeface="Quicksand Medium"/>
                <a:ea typeface="Quicksand Medium"/>
                <a:cs typeface="Quicksand Medium"/>
                <a:sym typeface="Quicksand Medium"/>
              </a:defRPr>
            </a:lvl8pPr>
            <a:lvl9pPr lvl="8" algn="ctr" rtl="0">
              <a:spcBef>
                <a:spcPts val="0"/>
              </a:spcBef>
              <a:spcAft>
                <a:spcPts val="0"/>
              </a:spcAft>
              <a:buClr>
                <a:schemeClr val="dk1"/>
              </a:buClr>
              <a:buSzPts val="3000"/>
              <a:buFont typeface="Quicksand Medium"/>
              <a:buNone/>
              <a:defRPr sz="3000">
                <a:solidFill>
                  <a:schemeClr val="dk1"/>
                </a:solidFill>
                <a:latin typeface="Quicksand Medium"/>
                <a:ea typeface="Quicksand Medium"/>
                <a:cs typeface="Quicksand Medium"/>
                <a:sym typeface="Quicksand Medium"/>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Quicksand Medium"/>
              <a:buChar char="●"/>
              <a:defRPr sz="1200">
                <a:solidFill>
                  <a:schemeClr val="dk1"/>
                </a:solidFill>
                <a:latin typeface="Quicksand Medium"/>
                <a:ea typeface="Quicksand Medium"/>
                <a:cs typeface="Quicksand Medium"/>
                <a:sym typeface="Quicksand Medium"/>
              </a:defRPr>
            </a:lvl1pPr>
            <a:lvl2pPr marL="914400" lvl="1" indent="-304800">
              <a:lnSpc>
                <a:spcPct val="100000"/>
              </a:lnSpc>
              <a:spcBef>
                <a:spcPts val="0"/>
              </a:spcBef>
              <a:spcAft>
                <a:spcPts val="0"/>
              </a:spcAft>
              <a:buClr>
                <a:schemeClr val="dk1"/>
              </a:buClr>
              <a:buSzPts val="1200"/>
              <a:buFont typeface="Quicksand Medium"/>
              <a:buChar char="○"/>
              <a:defRPr sz="1200">
                <a:solidFill>
                  <a:schemeClr val="dk1"/>
                </a:solidFill>
                <a:latin typeface="Quicksand Medium"/>
                <a:ea typeface="Quicksand Medium"/>
                <a:cs typeface="Quicksand Medium"/>
                <a:sym typeface="Quicksand Medium"/>
              </a:defRPr>
            </a:lvl2pPr>
            <a:lvl3pPr marL="1371600" lvl="2" indent="-304800">
              <a:lnSpc>
                <a:spcPct val="100000"/>
              </a:lnSpc>
              <a:spcBef>
                <a:spcPts val="0"/>
              </a:spcBef>
              <a:spcAft>
                <a:spcPts val="0"/>
              </a:spcAft>
              <a:buClr>
                <a:schemeClr val="dk1"/>
              </a:buClr>
              <a:buSzPts val="1200"/>
              <a:buFont typeface="Quicksand Medium"/>
              <a:buChar char="■"/>
              <a:defRPr sz="1200">
                <a:solidFill>
                  <a:schemeClr val="dk1"/>
                </a:solidFill>
                <a:latin typeface="Quicksand Medium"/>
                <a:ea typeface="Quicksand Medium"/>
                <a:cs typeface="Quicksand Medium"/>
                <a:sym typeface="Quicksand Medium"/>
              </a:defRPr>
            </a:lvl3pPr>
            <a:lvl4pPr marL="1828800" lvl="3" indent="-304800">
              <a:lnSpc>
                <a:spcPct val="100000"/>
              </a:lnSpc>
              <a:spcBef>
                <a:spcPts val="0"/>
              </a:spcBef>
              <a:spcAft>
                <a:spcPts val="0"/>
              </a:spcAft>
              <a:buClr>
                <a:schemeClr val="dk1"/>
              </a:buClr>
              <a:buSzPts val="1200"/>
              <a:buFont typeface="Quicksand Medium"/>
              <a:buChar char="●"/>
              <a:defRPr sz="1200">
                <a:solidFill>
                  <a:schemeClr val="dk1"/>
                </a:solidFill>
                <a:latin typeface="Quicksand Medium"/>
                <a:ea typeface="Quicksand Medium"/>
                <a:cs typeface="Quicksand Medium"/>
                <a:sym typeface="Quicksand Medium"/>
              </a:defRPr>
            </a:lvl4pPr>
            <a:lvl5pPr marL="2286000" lvl="4" indent="-304800">
              <a:lnSpc>
                <a:spcPct val="100000"/>
              </a:lnSpc>
              <a:spcBef>
                <a:spcPts val="0"/>
              </a:spcBef>
              <a:spcAft>
                <a:spcPts val="0"/>
              </a:spcAft>
              <a:buClr>
                <a:schemeClr val="dk1"/>
              </a:buClr>
              <a:buSzPts val="1200"/>
              <a:buFont typeface="Quicksand Medium"/>
              <a:buChar char="○"/>
              <a:defRPr sz="1200">
                <a:solidFill>
                  <a:schemeClr val="dk1"/>
                </a:solidFill>
                <a:latin typeface="Quicksand Medium"/>
                <a:ea typeface="Quicksand Medium"/>
                <a:cs typeface="Quicksand Medium"/>
                <a:sym typeface="Quicksand Medium"/>
              </a:defRPr>
            </a:lvl5pPr>
            <a:lvl6pPr marL="2743200" lvl="5" indent="-304800">
              <a:lnSpc>
                <a:spcPct val="100000"/>
              </a:lnSpc>
              <a:spcBef>
                <a:spcPts val="0"/>
              </a:spcBef>
              <a:spcAft>
                <a:spcPts val="0"/>
              </a:spcAft>
              <a:buClr>
                <a:schemeClr val="dk1"/>
              </a:buClr>
              <a:buSzPts val="1200"/>
              <a:buFont typeface="Quicksand Medium"/>
              <a:buChar char="■"/>
              <a:defRPr sz="1200">
                <a:solidFill>
                  <a:schemeClr val="dk1"/>
                </a:solidFill>
                <a:latin typeface="Quicksand Medium"/>
                <a:ea typeface="Quicksand Medium"/>
                <a:cs typeface="Quicksand Medium"/>
                <a:sym typeface="Quicksand Medium"/>
              </a:defRPr>
            </a:lvl6pPr>
            <a:lvl7pPr marL="3200400" lvl="6" indent="-304800">
              <a:lnSpc>
                <a:spcPct val="100000"/>
              </a:lnSpc>
              <a:spcBef>
                <a:spcPts val="0"/>
              </a:spcBef>
              <a:spcAft>
                <a:spcPts val="0"/>
              </a:spcAft>
              <a:buClr>
                <a:schemeClr val="dk1"/>
              </a:buClr>
              <a:buSzPts val="1200"/>
              <a:buFont typeface="Quicksand Medium"/>
              <a:buChar char="●"/>
              <a:defRPr sz="1200">
                <a:solidFill>
                  <a:schemeClr val="dk1"/>
                </a:solidFill>
                <a:latin typeface="Quicksand Medium"/>
                <a:ea typeface="Quicksand Medium"/>
                <a:cs typeface="Quicksand Medium"/>
                <a:sym typeface="Quicksand Medium"/>
              </a:defRPr>
            </a:lvl7pPr>
            <a:lvl8pPr marL="3657600" lvl="7" indent="-304800">
              <a:lnSpc>
                <a:spcPct val="100000"/>
              </a:lnSpc>
              <a:spcBef>
                <a:spcPts val="0"/>
              </a:spcBef>
              <a:spcAft>
                <a:spcPts val="0"/>
              </a:spcAft>
              <a:buClr>
                <a:schemeClr val="dk1"/>
              </a:buClr>
              <a:buSzPts val="1200"/>
              <a:buFont typeface="Quicksand Medium"/>
              <a:buChar char="○"/>
              <a:defRPr sz="1200">
                <a:solidFill>
                  <a:schemeClr val="dk1"/>
                </a:solidFill>
                <a:latin typeface="Quicksand Medium"/>
                <a:ea typeface="Quicksand Medium"/>
                <a:cs typeface="Quicksand Medium"/>
                <a:sym typeface="Quicksand Medium"/>
              </a:defRPr>
            </a:lvl8pPr>
            <a:lvl9pPr marL="4114800" lvl="8" indent="-304800">
              <a:lnSpc>
                <a:spcPct val="100000"/>
              </a:lnSpc>
              <a:spcBef>
                <a:spcPts val="0"/>
              </a:spcBef>
              <a:spcAft>
                <a:spcPts val="0"/>
              </a:spcAft>
              <a:buClr>
                <a:schemeClr val="dk1"/>
              </a:buClr>
              <a:buSzPts val="1200"/>
              <a:buFont typeface="Quicksand Medium"/>
              <a:buChar char="■"/>
              <a:defRPr sz="1200">
                <a:solidFill>
                  <a:schemeClr val="dk1"/>
                </a:solidFill>
                <a:latin typeface="Quicksand Medium"/>
                <a:ea typeface="Quicksand Medium"/>
                <a:cs typeface="Quicksand Medium"/>
                <a:sym typeface="Quicksand Medium"/>
              </a:defRPr>
            </a:lvl9pPr>
          </a:lstStyle>
          <a:p>
            <a:endParaRPr/>
          </a:p>
        </p:txBody>
      </p:sp>
    </p:spTree>
    <p:extLst>
      <p:ext uri="{BB962C8B-B14F-4D97-AF65-F5344CB8AC3E}">
        <p14:creationId xmlns:p14="http://schemas.microsoft.com/office/powerpoint/2010/main" val="76849132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4"/>
        <p:cNvGrpSpPr/>
        <p:nvPr/>
      </p:nvGrpSpPr>
      <p:grpSpPr>
        <a:xfrm>
          <a:off x="0" y="0"/>
          <a:ext cx="0" cy="0"/>
          <a:chOff x="0" y="0"/>
          <a:chExt cx="0" cy="0"/>
        </a:xfrm>
      </p:grpSpPr>
      <p:sp>
        <p:nvSpPr>
          <p:cNvPr id="185" name="Google Shape;185;p24"/>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86" name="Google Shape;186;p24"/>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146712590"/>
      </p:ext>
    </p:extLst>
  </p:cSld>
  <p:clrMap bg1="lt1" tx1="dk1" bg2="dk2" tx2="lt2" accent1="accent1" accent2="accent2" accent3="accent3" accent4="accent4" accent5="accent5" accent6="accent6" hlink="hlink" folHlink="folHlink"/>
  <p:sldLayoutIdLst>
    <p:sldLayoutId id="2147483684" r:id="rId1"/>
    <p:sldLayoutId id="214748368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hyperlink" Target="https://www.freepik.com/free-vector/futuristic-science-lab-background_7437280.htm/?utm_source=slidesgo_template&amp;utm_medium=referral-link&amp;utm_campaign=sg_resources&amp;utm_content=freepik"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hyperlink" Target="https://www.ingenierizando.com/optica/indice-de-refraccion/" TargetMode="External"/><Relationship Id="rId13" Type="http://schemas.openxmlformats.org/officeDocument/2006/relationships/hyperlink" Target="http://www.scielo.org.co/scielo.php?script=sci_arttext&amp;pid=S0370-39082016000300002" TargetMode="External"/><Relationship Id="rId3" Type="http://schemas.openxmlformats.org/officeDocument/2006/relationships/hyperlink" Target="https://geologiaweb.com/minerales/usos-del-oro/" TargetMode="External"/><Relationship Id="rId7" Type="http://schemas.openxmlformats.org/officeDocument/2006/relationships/hyperlink" Target="https://www.ingenierizando.com/electronica/constante-dielectrica/" TargetMode="External"/><Relationship Id="rId12" Type="http://schemas.openxmlformats.org/officeDocument/2006/relationships/hyperlink" Target="https://cidesi.com/metamateriales-que-son/"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hyperlink" Target="https://electronicaonline.net/electronica/dielectrico/" TargetMode="External"/><Relationship Id="rId11" Type="http://schemas.openxmlformats.org/officeDocument/2006/relationships/hyperlink" Target="https://www.infinitiaresearch.com/noticias/metamateriales-que-son-propiedade" TargetMode="External"/><Relationship Id="rId5" Type="http://schemas.openxmlformats.org/officeDocument/2006/relationships/hyperlink" Target="https://orochamberi.com/blog/propiedades-del-oro/" TargetMode="External"/><Relationship Id="rId10" Type="http://schemas.openxmlformats.org/officeDocument/2006/relationships/hyperlink" Target="https://refractiveindex.info/?shelf=main&amp;book=Au&amp;page=Johnson" TargetMode="External"/><Relationship Id="rId4" Type="http://schemas.openxmlformats.org/officeDocument/2006/relationships/hyperlink" Target="https://www.accscicn.com/es/insight/que-son-los-metamateriales/" TargetMode="External"/><Relationship Id="rId9" Type="http://schemas.openxmlformats.org/officeDocument/2006/relationships/hyperlink" Target="https://es.wikipedia.org/wiki/Ecuaciones_de_Fresne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16.jpe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7.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28.png"/><Relationship Id="rId1" Type="http://schemas.openxmlformats.org/officeDocument/2006/relationships/slideLayout" Target="../slideLayouts/slideLayout10.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21.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7"/>
          <p:cNvSpPr txBox="1">
            <a:spLocks noGrp="1"/>
          </p:cNvSpPr>
          <p:nvPr>
            <p:ph type="ctrTitle"/>
          </p:nvPr>
        </p:nvSpPr>
        <p:spPr>
          <a:xfrm>
            <a:off x="1159767" y="2310467"/>
            <a:ext cx="9872400" cy="2254000"/>
          </a:xfrm>
          <a:prstGeom prst="rect">
            <a:avLst/>
          </a:prstGeom>
        </p:spPr>
        <p:txBody>
          <a:bodyPr spcFirstLastPara="1" wrap="square" lIns="121900" tIns="121900" rIns="121900" bIns="121900" anchor="b" anchorCtr="0">
            <a:noAutofit/>
          </a:bodyPr>
          <a:lstStyle/>
          <a:p>
            <a:r>
              <a:rPr lang="en" dirty="0" err="1">
                <a:latin typeface="Avenir Next" panose="020B0503020202020204" pitchFamily="34" charset="0"/>
              </a:rPr>
              <a:t>Cálculo</a:t>
            </a:r>
            <a:r>
              <a:rPr lang="en" dirty="0">
                <a:latin typeface="Avenir Next" panose="020B0503020202020204" pitchFamily="34" charset="0"/>
              </a:rPr>
              <a:t> de </a:t>
            </a:r>
            <a:r>
              <a:rPr lang="en" dirty="0" err="1">
                <a:latin typeface="Avenir Next" panose="020B0503020202020204" pitchFamily="34" charset="0"/>
              </a:rPr>
              <a:t>grosores</a:t>
            </a:r>
            <a:r>
              <a:rPr lang="en" dirty="0">
                <a:latin typeface="Avenir Next" panose="020B0503020202020204" pitchFamily="34" charset="0"/>
              </a:rPr>
              <a:t> de un metamaterial para </a:t>
            </a:r>
            <a:r>
              <a:rPr lang="en" dirty="0" err="1">
                <a:latin typeface="Avenir Next" panose="020B0503020202020204" pitchFamily="34" charset="0"/>
              </a:rPr>
              <a:t>minimiz</a:t>
            </a:r>
            <a:r>
              <a:rPr lang="en-US" dirty="0">
                <a:latin typeface="Avenir Next" panose="020B0503020202020204" pitchFamily="34" charset="0"/>
              </a:rPr>
              <a:t>a</a:t>
            </a:r>
            <a:r>
              <a:rPr lang="en" dirty="0">
                <a:latin typeface="Avenir Next" panose="020B0503020202020204" pitchFamily="34" charset="0"/>
              </a:rPr>
              <a:t>r </a:t>
            </a:r>
            <a:r>
              <a:rPr lang="en" dirty="0" err="1">
                <a:latin typeface="Avenir Next" panose="020B0503020202020204" pitchFamily="34" charset="0"/>
              </a:rPr>
              <a:t>su</a:t>
            </a:r>
            <a:r>
              <a:rPr lang="en" dirty="0">
                <a:latin typeface="Avenir Next" panose="020B0503020202020204" pitchFamily="34" charset="0"/>
              </a:rPr>
              <a:t> </a:t>
            </a:r>
            <a:r>
              <a:rPr lang="en" dirty="0" err="1">
                <a:latin typeface="Avenir Next" panose="020B0503020202020204" pitchFamily="34" charset="0"/>
              </a:rPr>
              <a:t>reflectancia</a:t>
            </a:r>
            <a:r>
              <a:rPr lang="en" dirty="0">
                <a:latin typeface="Avenir Next" panose="020B0503020202020204" pitchFamily="34" charset="0"/>
              </a:rPr>
              <a:t> a 600nm </a:t>
            </a:r>
            <a:endParaRPr dirty="0">
              <a:latin typeface="Avenir Next" panose="020B0503020202020204" pitchFamily="34" charset="0"/>
            </a:endParaRPr>
          </a:p>
        </p:txBody>
      </p:sp>
      <p:sp>
        <p:nvSpPr>
          <p:cNvPr id="195" name="Google Shape;195;p27"/>
          <p:cNvSpPr txBox="1">
            <a:spLocks noGrp="1"/>
          </p:cNvSpPr>
          <p:nvPr>
            <p:ph type="subTitle" idx="1"/>
          </p:nvPr>
        </p:nvSpPr>
        <p:spPr>
          <a:xfrm>
            <a:off x="1160023" y="4415500"/>
            <a:ext cx="9872000" cy="634400"/>
          </a:xfrm>
          <a:prstGeom prst="rect">
            <a:avLst/>
          </a:prstGeom>
        </p:spPr>
        <p:txBody>
          <a:bodyPr spcFirstLastPara="1" wrap="square" lIns="121900" tIns="121900" rIns="121900" bIns="121900" anchor="t" anchorCtr="0">
            <a:noAutofit/>
          </a:bodyPr>
          <a:lstStyle/>
          <a:p>
            <a:pPr marL="0" indent="0"/>
            <a:r>
              <a:rPr lang="es-ES" dirty="0">
                <a:latin typeface="Avenir Next" panose="020B0503020202020204" pitchFamily="34" charset="0"/>
              </a:rPr>
              <a:t>Aline </a:t>
            </a:r>
            <a:r>
              <a:rPr lang="es-ES" dirty="0" err="1">
                <a:latin typeface="Avenir Next" panose="020B0503020202020204" pitchFamily="34" charset="0"/>
              </a:rPr>
              <a:t>Quetzalli</a:t>
            </a:r>
            <a:r>
              <a:rPr lang="es-ES" dirty="0">
                <a:latin typeface="Avenir Next" panose="020B0503020202020204" pitchFamily="34" charset="0"/>
              </a:rPr>
              <a:t> </a:t>
            </a:r>
            <a:r>
              <a:rPr lang="es-ES" dirty="0" err="1">
                <a:latin typeface="Avenir Next" panose="020B0503020202020204" pitchFamily="34" charset="0"/>
              </a:rPr>
              <a:t>Rockenzahn</a:t>
            </a:r>
            <a:r>
              <a:rPr lang="es-ES" dirty="0">
                <a:latin typeface="Avenir Next" panose="020B0503020202020204" pitchFamily="34" charset="0"/>
              </a:rPr>
              <a:t> Gallegos </a:t>
            </a:r>
          </a:p>
          <a:p>
            <a:pPr marL="0" indent="0"/>
            <a:r>
              <a:rPr lang="es-ES" dirty="0">
                <a:latin typeface="Avenir Next" panose="020B0503020202020204" pitchFamily="34" charset="0"/>
              </a:rPr>
              <a:t>Lunes 2 de Diciembre 2024 </a:t>
            </a:r>
            <a:endParaRPr dirty="0">
              <a:latin typeface="Avenir Next" panose="020B0503020202020204" pitchFamily="34" charset="0"/>
            </a:endParaRPr>
          </a:p>
        </p:txBody>
      </p:sp>
      <p:grpSp>
        <p:nvGrpSpPr>
          <p:cNvPr id="196" name="Google Shape;196;p27"/>
          <p:cNvGrpSpPr/>
          <p:nvPr/>
        </p:nvGrpSpPr>
        <p:grpSpPr>
          <a:xfrm>
            <a:off x="-1879075" y="-724607"/>
            <a:ext cx="16893436" cy="10062947"/>
            <a:chOff x="-1520949" y="-1157485"/>
            <a:chExt cx="12670077" cy="7547210"/>
          </a:xfrm>
        </p:grpSpPr>
        <p:pic>
          <p:nvPicPr>
            <p:cNvPr id="197" name="Google Shape;197;p27"/>
            <p:cNvPicPr preferRelativeResize="0"/>
            <p:nvPr/>
          </p:nvPicPr>
          <p:blipFill rotWithShape="1">
            <a:blip r:embed="rId3">
              <a:alphaModFix/>
            </a:blip>
            <a:srcRect/>
            <a:stretch/>
          </p:blipFill>
          <p:spPr>
            <a:xfrm>
              <a:off x="6246528" y="2917107"/>
              <a:ext cx="4902600" cy="3373800"/>
            </a:xfrm>
            <a:prstGeom prst="roundRect">
              <a:avLst>
                <a:gd name="adj" fmla="val 50000"/>
              </a:avLst>
            </a:prstGeom>
            <a:noFill/>
            <a:ln>
              <a:noFill/>
            </a:ln>
          </p:spPr>
        </p:pic>
        <p:pic>
          <p:nvPicPr>
            <p:cNvPr id="198" name="Google Shape;198;p27"/>
            <p:cNvPicPr preferRelativeResize="0"/>
            <p:nvPr/>
          </p:nvPicPr>
          <p:blipFill rotWithShape="1">
            <a:blip r:embed="rId4">
              <a:alphaModFix/>
            </a:blip>
            <a:srcRect/>
            <a:stretch/>
          </p:blipFill>
          <p:spPr>
            <a:xfrm>
              <a:off x="-1520949" y="2854825"/>
              <a:ext cx="4660800" cy="3534900"/>
            </a:xfrm>
            <a:prstGeom prst="roundRect">
              <a:avLst>
                <a:gd name="adj" fmla="val 50000"/>
              </a:avLst>
            </a:prstGeom>
            <a:noFill/>
            <a:ln>
              <a:noFill/>
            </a:ln>
          </p:spPr>
        </p:pic>
        <p:pic>
          <p:nvPicPr>
            <p:cNvPr id="199" name="Google Shape;199;p27"/>
            <p:cNvPicPr preferRelativeResize="0"/>
            <p:nvPr/>
          </p:nvPicPr>
          <p:blipFill rotWithShape="1">
            <a:blip r:embed="rId5">
              <a:alphaModFix/>
            </a:blip>
            <a:srcRect/>
            <a:stretch/>
          </p:blipFill>
          <p:spPr>
            <a:xfrm>
              <a:off x="-506250" y="-1157485"/>
              <a:ext cx="6225377" cy="3055126"/>
            </a:xfrm>
            <a:prstGeom prst="rect">
              <a:avLst/>
            </a:prstGeom>
            <a:noFill/>
            <a:ln>
              <a:noFill/>
            </a:ln>
          </p:spPr>
        </p:pic>
        <p:pic>
          <p:nvPicPr>
            <p:cNvPr id="200" name="Google Shape;200;p27"/>
            <p:cNvPicPr preferRelativeResize="0"/>
            <p:nvPr/>
          </p:nvPicPr>
          <p:blipFill rotWithShape="1">
            <a:blip r:embed="rId6">
              <a:alphaModFix/>
            </a:blip>
            <a:srcRect/>
            <a:stretch/>
          </p:blipFill>
          <p:spPr>
            <a:xfrm>
              <a:off x="6041575" y="-942500"/>
              <a:ext cx="3820625" cy="2296700"/>
            </a:xfrm>
            <a:prstGeom prst="rect">
              <a:avLst/>
            </a:prstGeom>
            <a:noFill/>
            <a:ln>
              <a:noFill/>
            </a:ln>
          </p:spPr>
        </p:pic>
      </p:grpSp>
      <p:pic>
        <p:nvPicPr>
          <p:cNvPr id="1026" name="Picture 2" descr="Logotipo, nombre de la empresa&#10;&#10;Descripción generada automáticamente">
            <a:extLst>
              <a:ext uri="{FF2B5EF4-FFF2-40B4-BE49-F238E27FC236}">
                <a16:creationId xmlns:a16="http://schemas.microsoft.com/office/drawing/2014/main" id="{889285DD-240F-D5E9-166A-A7AD41F264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2444" y="5186116"/>
            <a:ext cx="5301341" cy="15789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48"/>
          <p:cNvSpPr txBox="1">
            <a:spLocks noGrp="1"/>
          </p:cNvSpPr>
          <p:nvPr>
            <p:ph type="body" idx="1"/>
          </p:nvPr>
        </p:nvSpPr>
        <p:spPr>
          <a:xfrm>
            <a:off x="960000" y="1621003"/>
            <a:ext cx="10272000" cy="4555200"/>
          </a:xfrm>
          <a:prstGeom prst="rect">
            <a:avLst/>
          </a:prstGeom>
        </p:spPr>
        <p:txBody>
          <a:bodyPr spcFirstLastPara="1" wrap="square" lIns="121900" tIns="121900" rIns="121900" bIns="121900" anchor="t" anchorCtr="0">
            <a:noAutofit/>
          </a:bodyPr>
          <a:lstStyle/>
          <a:p>
            <a:pPr marL="0" indent="0">
              <a:spcBef>
                <a:spcPts val="400"/>
              </a:spcBef>
              <a:buSzPts val="1100"/>
              <a:buNone/>
            </a:pPr>
            <a:r>
              <a:rPr lang="es-ES" sz="2400" dirty="0">
                <a:latin typeface="Avenir Next" panose="020B0503020202020204" pitchFamily="34" charset="0"/>
                <a:ea typeface="Quicksand"/>
                <a:cs typeface="Quicksand"/>
                <a:sym typeface="Quicksand"/>
              </a:rPr>
              <a:t>Los resultados son diferentes a los esperados </a:t>
            </a:r>
          </a:p>
          <a:p>
            <a:pPr marL="0" indent="0">
              <a:spcBef>
                <a:spcPts val="400"/>
              </a:spcBef>
              <a:buSzPts val="1100"/>
              <a:buNone/>
            </a:pPr>
            <a:endParaRPr sz="1800" dirty="0">
              <a:latin typeface="Avenir Next" panose="020B0503020202020204" pitchFamily="34" charset="0"/>
              <a:ea typeface="Quicksand"/>
              <a:cs typeface="Quicksand"/>
              <a:sym typeface="Quicksand"/>
            </a:endParaRPr>
          </a:p>
          <a:p>
            <a:pPr marL="321725" indent="-270927">
              <a:lnSpc>
                <a:spcPct val="115000"/>
              </a:lnSpc>
              <a:buFont typeface="Quicksand"/>
              <a:buChar char="●"/>
            </a:pPr>
            <a:r>
              <a:rPr lang="en-US" sz="1800" u="sng" dirty="0">
                <a:latin typeface="Avenir Next" panose="020B0503020202020204" pitchFamily="34" charset="0"/>
                <a:hlinkClick r:id="rId3"/>
              </a:rPr>
              <a:t>Tanto de forma numérica como visual se puede observar que los grosores óptimos para minimizar la reflectancia del metamaterial a 600nm son de 5nm para el oro y 100nm para el dióxido de silicio.</a:t>
            </a:r>
          </a:p>
          <a:p>
            <a:pPr marL="321725" indent="-270927">
              <a:lnSpc>
                <a:spcPct val="115000"/>
              </a:lnSpc>
              <a:buFont typeface="Quicksand"/>
              <a:buChar char="●"/>
            </a:pPr>
            <a:r>
              <a:rPr lang="en-US" sz="1800" u="sng" dirty="0">
                <a:latin typeface="Avenir Next" panose="020B0503020202020204" pitchFamily="34" charset="0"/>
                <a:hlinkClick r:id="rId3"/>
              </a:rPr>
              <a:t> Se esperaba que el valor mínimo de reflectancia en 600 nm fuera el mínimo global de la función R</a:t>
            </a:r>
          </a:p>
          <a:p>
            <a:pPr marL="321725" indent="-270927">
              <a:lnSpc>
                <a:spcPct val="115000"/>
              </a:lnSpc>
              <a:buFont typeface="Quicksand"/>
              <a:buChar char="●"/>
            </a:pPr>
            <a:r>
              <a:rPr lang="en-US" sz="1800" u="sng" dirty="0">
                <a:latin typeface="Avenir Next" panose="020B0503020202020204" pitchFamily="34" charset="0"/>
                <a:hlinkClick r:id="rId3"/>
              </a:rPr>
              <a:t>Ninguna función tiene su mínimo de reflección en 600nm</a:t>
            </a:r>
          </a:p>
          <a:p>
            <a:pPr marL="321725" indent="-270927">
              <a:lnSpc>
                <a:spcPct val="115000"/>
              </a:lnSpc>
              <a:buFont typeface="Quicksand"/>
              <a:buChar char="●"/>
            </a:pPr>
            <a:r>
              <a:rPr lang="en-US" sz="1800" u="sng" dirty="0">
                <a:latin typeface="Avenir Next" panose="020B0503020202020204" pitchFamily="34" charset="0"/>
                <a:hlinkClick r:id="rId3"/>
              </a:rPr>
              <a:t>Probablemente los límites iniciales de los materiales no fueron los correctos. </a:t>
            </a:r>
          </a:p>
          <a:p>
            <a:pPr marL="321725" indent="-270927">
              <a:lnSpc>
                <a:spcPct val="115000"/>
              </a:lnSpc>
              <a:buFont typeface="Quicksand"/>
              <a:buChar char="●"/>
            </a:pPr>
            <a:r>
              <a:rPr lang="en-US" sz="1800" u="sng" dirty="0">
                <a:latin typeface="Avenir Next" panose="020B0503020202020204" pitchFamily="34" charset="0"/>
                <a:hlinkClick r:id="rId3"/>
              </a:rPr>
              <a:t>El Código es un éxito. El programa es capaz de hacer los cálculos de reflectancia con cualquier combinación de grosores que se le introduzcan, por lo que únicamente se tendría que cambiar el número de combinación posibles para intentar calcular un nuevo valor de reflectancia mínima a 600nm con nuevos límites para los grosores de los materiales. </a:t>
            </a:r>
          </a:p>
          <a:p>
            <a:pPr marL="321725" indent="-270927">
              <a:lnSpc>
                <a:spcPct val="115000"/>
              </a:lnSpc>
              <a:buFont typeface="Quicksand"/>
              <a:buChar char="●"/>
            </a:pPr>
            <a:r>
              <a:rPr lang="en-US" sz="1800" u="sng" dirty="0">
                <a:latin typeface="Avenir Next" panose="020B0503020202020204" pitchFamily="34" charset="0"/>
                <a:hlinkClick r:id="rId3"/>
              </a:rPr>
              <a:t>La forma de las gráficas individuales de reflectancia es de funciones no convexas con varios mínimos locales </a:t>
            </a:r>
          </a:p>
          <a:p>
            <a:pPr marL="0" indent="0">
              <a:spcBef>
                <a:spcPts val="400"/>
              </a:spcBef>
              <a:buNone/>
            </a:pPr>
            <a:endParaRPr sz="2400" dirty="0"/>
          </a:p>
        </p:txBody>
      </p:sp>
      <p:sp>
        <p:nvSpPr>
          <p:cNvPr id="715" name="Google Shape;715;p48"/>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s-ES" dirty="0">
                <a:latin typeface="Avenir Next" panose="020B0503020202020204" pitchFamily="34" charset="0"/>
              </a:rPr>
              <a:t>OBSERVACIONES</a:t>
            </a:r>
            <a:endParaRPr dirty="0">
              <a:latin typeface="Avenir Next" panose="020B0503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dirty="0">
                <a:latin typeface="Avenir Next" panose="020B0503020202020204" pitchFamily="34" charset="0"/>
              </a:rPr>
              <a:t>IMPACTO Y CONCLUSIONES</a:t>
            </a:r>
            <a:br>
              <a:rPr lang="en" dirty="0"/>
            </a:br>
            <a:endParaRPr dirty="0"/>
          </a:p>
        </p:txBody>
      </p:sp>
      <p:sp>
        <p:nvSpPr>
          <p:cNvPr id="281" name="Google Shape;281;p35"/>
          <p:cNvSpPr txBox="1">
            <a:spLocks noGrp="1"/>
          </p:cNvSpPr>
          <p:nvPr>
            <p:ph type="subTitle" idx="1"/>
          </p:nvPr>
        </p:nvSpPr>
        <p:spPr>
          <a:xfrm>
            <a:off x="1151588" y="2454800"/>
            <a:ext cx="2943600" cy="1473600"/>
          </a:xfrm>
          <a:prstGeom prst="rect">
            <a:avLst/>
          </a:prstGeom>
        </p:spPr>
        <p:txBody>
          <a:bodyPr spcFirstLastPara="1" wrap="square" lIns="121900" tIns="121900" rIns="121900" bIns="121900" anchor="t" anchorCtr="0">
            <a:noAutofit/>
          </a:bodyPr>
          <a:lstStyle/>
          <a:p>
            <a:pPr marL="0" indent="0"/>
            <a:r>
              <a:rPr lang="es-ES" dirty="0">
                <a:latin typeface="Avenir Next" panose="020B0503020202020204" pitchFamily="34" charset="0"/>
              </a:rPr>
              <a:t>Representaron un reto por ser la primera vez que los utilizaba en programación </a:t>
            </a:r>
            <a:endParaRPr dirty="0">
              <a:latin typeface="Avenir Next" panose="020B0503020202020204" pitchFamily="34" charset="0"/>
            </a:endParaRPr>
          </a:p>
        </p:txBody>
      </p:sp>
      <p:sp>
        <p:nvSpPr>
          <p:cNvPr id="282" name="Google Shape;282;p35"/>
          <p:cNvSpPr txBox="1">
            <a:spLocks noGrp="1"/>
          </p:cNvSpPr>
          <p:nvPr>
            <p:ph type="subTitle" idx="2"/>
          </p:nvPr>
        </p:nvSpPr>
        <p:spPr>
          <a:xfrm>
            <a:off x="4731566" y="2381564"/>
            <a:ext cx="2943600" cy="1473600"/>
          </a:xfrm>
          <a:prstGeom prst="rect">
            <a:avLst/>
          </a:prstGeom>
        </p:spPr>
        <p:txBody>
          <a:bodyPr spcFirstLastPara="1" wrap="square" lIns="121900" tIns="121900" rIns="121900" bIns="121900" anchor="t" anchorCtr="0">
            <a:noAutofit/>
          </a:bodyPr>
          <a:lstStyle/>
          <a:p>
            <a:pPr marL="0" indent="0"/>
            <a:r>
              <a:rPr lang="es-ES" dirty="0">
                <a:latin typeface="Avenir Next" panose="020B0503020202020204" pitchFamily="34" charset="0"/>
              </a:rPr>
              <a:t>Se querían encontrar los valores de grosores óptimos.  El código fue escrito con éxito para encontrar estos grosores no importa la combinación de grosores que se le manden y los límites de éstos. </a:t>
            </a:r>
            <a:endParaRPr dirty="0">
              <a:latin typeface="Avenir Next" panose="020B0503020202020204" pitchFamily="34" charset="0"/>
            </a:endParaRPr>
          </a:p>
        </p:txBody>
      </p:sp>
      <p:sp>
        <p:nvSpPr>
          <p:cNvPr id="283" name="Google Shape;283;p35"/>
          <p:cNvSpPr txBox="1">
            <a:spLocks noGrp="1"/>
          </p:cNvSpPr>
          <p:nvPr>
            <p:ph type="subTitle" idx="3"/>
          </p:nvPr>
        </p:nvSpPr>
        <p:spPr>
          <a:xfrm>
            <a:off x="1163172" y="4570992"/>
            <a:ext cx="2943600" cy="1473600"/>
          </a:xfrm>
          <a:prstGeom prst="rect">
            <a:avLst/>
          </a:prstGeom>
        </p:spPr>
        <p:txBody>
          <a:bodyPr spcFirstLastPara="1" wrap="square" lIns="121900" tIns="121900" rIns="121900" bIns="121900" anchor="t" anchorCtr="0">
            <a:noAutofit/>
          </a:bodyPr>
          <a:lstStyle/>
          <a:p>
            <a:pPr marL="0" indent="0"/>
            <a:r>
              <a:rPr lang="es-ES" dirty="0">
                <a:latin typeface="Avenir Next" panose="020B0503020202020204" pitchFamily="34" charset="0"/>
              </a:rPr>
              <a:t>Observar los resultados y los cálculos de manera visual me hizo darme cuenta que los parámetros iniciales no eran correctos. Podría haberme ido con la finta de que encontré la respuesta correcta, pero al ver las gráficas vi que todavía no encuentro el resultado que buscaba y seguiré trabajando en ello. </a:t>
            </a:r>
            <a:endParaRPr dirty="0">
              <a:latin typeface="Avenir Next" panose="020B0503020202020204" pitchFamily="34" charset="0"/>
            </a:endParaRPr>
          </a:p>
        </p:txBody>
      </p:sp>
      <p:sp>
        <p:nvSpPr>
          <p:cNvPr id="284" name="Google Shape;284;p35"/>
          <p:cNvSpPr txBox="1">
            <a:spLocks noGrp="1"/>
          </p:cNvSpPr>
          <p:nvPr>
            <p:ph type="subTitle" idx="4"/>
          </p:nvPr>
        </p:nvSpPr>
        <p:spPr>
          <a:xfrm>
            <a:off x="4624200" y="4570992"/>
            <a:ext cx="2943600" cy="1473600"/>
          </a:xfrm>
          <a:prstGeom prst="rect">
            <a:avLst/>
          </a:prstGeom>
        </p:spPr>
        <p:txBody>
          <a:bodyPr spcFirstLastPara="1" wrap="square" lIns="121900" tIns="121900" rIns="121900" bIns="121900" anchor="t" anchorCtr="0">
            <a:noAutofit/>
          </a:bodyPr>
          <a:lstStyle/>
          <a:p>
            <a:pPr marL="0" indent="0"/>
            <a:r>
              <a:rPr lang="es-ES" dirty="0">
                <a:latin typeface="Avenir Next" panose="020B0503020202020204" pitchFamily="34" charset="0"/>
              </a:rPr>
              <a:t>Con este proyecto me demostré a mi misma que tengo los conocimientos de programación suficientes para resolver algunos problemas con los que me encuentro en la vida. Ya no ”trabajo para entenderle a la programación” sino que “la programación trabaja para mí para entender otras cosas” :) </a:t>
            </a:r>
            <a:endParaRPr dirty="0">
              <a:latin typeface="Avenir Next" panose="020B0503020202020204" pitchFamily="34" charset="0"/>
            </a:endParaRPr>
          </a:p>
        </p:txBody>
      </p:sp>
      <p:sp>
        <p:nvSpPr>
          <p:cNvPr id="285" name="Google Shape;285;p35"/>
          <p:cNvSpPr txBox="1">
            <a:spLocks noGrp="1"/>
          </p:cNvSpPr>
          <p:nvPr>
            <p:ph type="subTitle" idx="7"/>
          </p:nvPr>
        </p:nvSpPr>
        <p:spPr>
          <a:xfrm>
            <a:off x="1174732" y="1413700"/>
            <a:ext cx="2932000" cy="870800"/>
          </a:xfrm>
          <a:prstGeom prst="rect">
            <a:avLst/>
          </a:prstGeom>
        </p:spPr>
        <p:txBody>
          <a:bodyPr spcFirstLastPara="1" wrap="square" lIns="121900" tIns="121900" rIns="121900" bIns="121900" anchor="b" anchorCtr="0">
            <a:noAutofit/>
          </a:bodyPr>
          <a:lstStyle/>
          <a:p>
            <a:pPr marL="0" indent="0"/>
            <a:r>
              <a:rPr lang="es-ES" dirty="0">
                <a:latin typeface="Avenir Next" panose="020B0503020202020204" pitchFamily="34" charset="0"/>
              </a:rPr>
              <a:t>Números complejos</a:t>
            </a:r>
            <a:endParaRPr dirty="0">
              <a:latin typeface="Avenir Next" panose="020B0503020202020204" pitchFamily="34" charset="0"/>
            </a:endParaRPr>
          </a:p>
        </p:txBody>
      </p:sp>
      <p:sp>
        <p:nvSpPr>
          <p:cNvPr id="286" name="Google Shape;286;p35"/>
          <p:cNvSpPr txBox="1">
            <a:spLocks noGrp="1"/>
          </p:cNvSpPr>
          <p:nvPr>
            <p:ph type="subTitle" idx="8"/>
          </p:nvPr>
        </p:nvSpPr>
        <p:spPr>
          <a:xfrm>
            <a:off x="4630000" y="1413712"/>
            <a:ext cx="2932000" cy="870800"/>
          </a:xfrm>
          <a:prstGeom prst="rect">
            <a:avLst/>
          </a:prstGeom>
        </p:spPr>
        <p:txBody>
          <a:bodyPr spcFirstLastPara="1" wrap="square" lIns="121900" tIns="121900" rIns="121900" bIns="121900" anchor="b" anchorCtr="0">
            <a:noAutofit/>
          </a:bodyPr>
          <a:lstStyle/>
          <a:p>
            <a:pPr marL="0" indent="0"/>
            <a:r>
              <a:rPr lang="es-ES" dirty="0">
                <a:latin typeface="Avenir Next" panose="020B0503020202020204" pitchFamily="34" charset="0"/>
              </a:rPr>
              <a:t>Objetivo principal: éxito</a:t>
            </a:r>
            <a:endParaRPr dirty="0">
              <a:latin typeface="Avenir Next" panose="020B0503020202020204" pitchFamily="34" charset="0"/>
            </a:endParaRPr>
          </a:p>
        </p:txBody>
      </p:sp>
      <p:sp>
        <p:nvSpPr>
          <p:cNvPr id="287" name="Google Shape;287;p35"/>
          <p:cNvSpPr txBox="1">
            <a:spLocks noGrp="1"/>
          </p:cNvSpPr>
          <p:nvPr>
            <p:ph type="subTitle" idx="9"/>
          </p:nvPr>
        </p:nvSpPr>
        <p:spPr>
          <a:xfrm>
            <a:off x="8300000" y="1678079"/>
            <a:ext cx="2932000" cy="870800"/>
          </a:xfrm>
          <a:prstGeom prst="rect">
            <a:avLst/>
          </a:prstGeom>
        </p:spPr>
        <p:txBody>
          <a:bodyPr spcFirstLastPara="1" wrap="square" lIns="121900" tIns="121900" rIns="121900" bIns="121900" anchor="b" anchorCtr="0">
            <a:noAutofit/>
          </a:bodyPr>
          <a:lstStyle/>
          <a:p>
            <a:pPr marL="0" indent="0"/>
            <a:r>
              <a:rPr lang="es-ES" dirty="0">
                <a:latin typeface="Avenir Next" panose="020B0503020202020204" pitchFamily="34" charset="0"/>
              </a:rPr>
              <a:t>Proyecto global a lo largo del curso</a:t>
            </a:r>
            <a:endParaRPr dirty="0">
              <a:latin typeface="Avenir Next" panose="020B0503020202020204" pitchFamily="34" charset="0"/>
            </a:endParaRPr>
          </a:p>
        </p:txBody>
      </p:sp>
      <p:sp>
        <p:nvSpPr>
          <p:cNvPr id="288" name="Google Shape;288;p35"/>
          <p:cNvSpPr txBox="1">
            <a:spLocks noGrp="1"/>
          </p:cNvSpPr>
          <p:nvPr>
            <p:ph type="subTitle" idx="5"/>
          </p:nvPr>
        </p:nvSpPr>
        <p:spPr>
          <a:xfrm>
            <a:off x="8288400" y="2342448"/>
            <a:ext cx="2943600" cy="1473600"/>
          </a:xfrm>
          <a:prstGeom prst="rect">
            <a:avLst/>
          </a:prstGeom>
        </p:spPr>
        <p:txBody>
          <a:bodyPr spcFirstLastPara="1" wrap="square" lIns="121900" tIns="121900" rIns="121900" bIns="121900" anchor="t" anchorCtr="0">
            <a:noAutofit/>
          </a:bodyPr>
          <a:lstStyle/>
          <a:p>
            <a:pPr marL="0" indent="0"/>
            <a:r>
              <a:rPr lang="es-ES" dirty="0">
                <a:latin typeface="Avenir Next" panose="020B0503020202020204" pitchFamily="34" charset="0"/>
              </a:rPr>
              <a:t>Se retomaron con éxito las funciones calculadas en el proyecto 1. Se definieron correctamente todas las operaciones matemáticas requeridas y se aprendieron a fondo conceptos como “la ecuación de Fresnel” y el “índice de refracción” </a:t>
            </a:r>
            <a:endParaRPr dirty="0">
              <a:latin typeface="Avenir Next" panose="020B0503020202020204" pitchFamily="34" charset="0"/>
            </a:endParaRPr>
          </a:p>
        </p:txBody>
      </p:sp>
      <p:sp>
        <p:nvSpPr>
          <p:cNvPr id="289" name="Google Shape;289;p35"/>
          <p:cNvSpPr txBox="1">
            <a:spLocks noGrp="1"/>
          </p:cNvSpPr>
          <p:nvPr>
            <p:ph type="subTitle" idx="6"/>
          </p:nvPr>
        </p:nvSpPr>
        <p:spPr>
          <a:xfrm>
            <a:off x="8085228" y="4570992"/>
            <a:ext cx="2943600" cy="1473600"/>
          </a:xfrm>
          <a:prstGeom prst="rect">
            <a:avLst/>
          </a:prstGeom>
        </p:spPr>
        <p:txBody>
          <a:bodyPr spcFirstLastPara="1" wrap="square" lIns="121900" tIns="121900" rIns="121900" bIns="121900" anchor="t" anchorCtr="0">
            <a:noAutofit/>
          </a:bodyPr>
          <a:lstStyle/>
          <a:p>
            <a:pPr marL="0" indent="0"/>
            <a:r>
              <a:rPr lang="es-ES" dirty="0">
                <a:latin typeface="Avenir Next" panose="020B0503020202020204" pitchFamily="34" charset="0"/>
              </a:rPr>
              <a:t>Definitivamente deseo continuar con este proyecto, por lo que el siguiente paso será repetir los cálculos con nuevos límites para los grosores de los materiales utilizados. </a:t>
            </a:r>
          </a:p>
          <a:p>
            <a:pPr marL="0" indent="0"/>
            <a:r>
              <a:rPr lang="es-ES" dirty="0">
                <a:latin typeface="Avenir Next" panose="020B0503020202020204" pitchFamily="34" charset="0"/>
              </a:rPr>
              <a:t>Además, recrearé el metamaterial en un laboratorio para comprobar experimentalmente sus propiedades ópticas de reflexión y abogar por que el metamaterial se pueda utilizar en otros proyectos en el futuro.  </a:t>
            </a:r>
            <a:endParaRPr dirty="0">
              <a:latin typeface="Avenir Next" panose="020B0503020202020204" pitchFamily="34" charset="0"/>
            </a:endParaRPr>
          </a:p>
        </p:txBody>
      </p:sp>
      <p:sp>
        <p:nvSpPr>
          <p:cNvPr id="290" name="Google Shape;290;p35"/>
          <p:cNvSpPr txBox="1">
            <a:spLocks noGrp="1"/>
          </p:cNvSpPr>
          <p:nvPr>
            <p:ph type="subTitle" idx="13"/>
          </p:nvPr>
        </p:nvSpPr>
        <p:spPr>
          <a:xfrm>
            <a:off x="1163172" y="3794400"/>
            <a:ext cx="2943600" cy="870800"/>
          </a:xfrm>
          <a:prstGeom prst="rect">
            <a:avLst/>
          </a:prstGeom>
        </p:spPr>
        <p:txBody>
          <a:bodyPr spcFirstLastPara="1" wrap="square" lIns="121900" tIns="121900" rIns="121900" bIns="121900" anchor="b" anchorCtr="0">
            <a:noAutofit/>
          </a:bodyPr>
          <a:lstStyle/>
          <a:p>
            <a:pPr marL="0" indent="0"/>
            <a:r>
              <a:rPr lang="es-ES" dirty="0">
                <a:latin typeface="Avenir Next" panose="020B0503020202020204" pitchFamily="34" charset="0"/>
              </a:rPr>
              <a:t>Las gráficas son poderosas</a:t>
            </a:r>
            <a:endParaRPr dirty="0">
              <a:latin typeface="Avenir Next" panose="020B0503020202020204" pitchFamily="34" charset="0"/>
            </a:endParaRPr>
          </a:p>
        </p:txBody>
      </p:sp>
      <p:sp>
        <p:nvSpPr>
          <p:cNvPr id="291" name="Google Shape;291;p35"/>
          <p:cNvSpPr txBox="1">
            <a:spLocks noGrp="1"/>
          </p:cNvSpPr>
          <p:nvPr>
            <p:ph type="subTitle" idx="14"/>
          </p:nvPr>
        </p:nvSpPr>
        <p:spPr>
          <a:xfrm>
            <a:off x="4630000" y="3794400"/>
            <a:ext cx="2932000" cy="870800"/>
          </a:xfrm>
          <a:prstGeom prst="rect">
            <a:avLst/>
          </a:prstGeom>
        </p:spPr>
        <p:txBody>
          <a:bodyPr spcFirstLastPara="1" wrap="square" lIns="121900" tIns="121900" rIns="121900" bIns="121900" anchor="b" anchorCtr="0">
            <a:noAutofit/>
          </a:bodyPr>
          <a:lstStyle/>
          <a:p>
            <a:pPr marL="0" indent="0"/>
            <a:r>
              <a:rPr lang="es-ES" dirty="0">
                <a:latin typeface="Avenir Next" panose="020B0503020202020204" pitchFamily="34" charset="0"/>
              </a:rPr>
              <a:t>+1lv en programación</a:t>
            </a:r>
            <a:endParaRPr dirty="0">
              <a:latin typeface="Avenir Next" panose="020B0503020202020204" pitchFamily="34" charset="0"/>
            </a:endParaRPr>
          </a:p>
        </p:txBody>
      </p:sp>
      <p:sp>
        <p:nvSpPr>
          <p:cNvPr id="292" name="Google Shape;292;p35"/>
          <p:cNvSpPr txBox="1">
            <a:spLocks noGrp="1"/>
          </p:cNvSpPr>
          <p:nvPr>
            <p:ph type="subTitle" idx="15"/>
          </p:nvPr>
        </p:nvSpPr>
        <p:spPr>
          <a:xfrm>
            <a:off x="8091012" y="3794400"/>
            <a:ext cx="2932000" cy="870800"/>
          </a:xfrm>
          <a:prstGeom prst="rect">
            <a:avLst/>
          </a:prstGeom>
        </p:spPr>
        <p:txBody>
          <a:bodyPr spcFirstLastPara="1" wrap="square" lIns="121900" tIns="121900" rIns="121900" bIns="121900" anchor="b" anchorCtr="0">
            <a:noAutofit/>
          </a:bodyPr>
          <a:lstStyle/>
          <a:p>
            <a:pPr marL="0" indent="0"/>
            <a:r>
              <a:rPr lang="es-ES" dirty="0">
                <a:latin typeface="Avenir Next" panose="020B0503020202020204" pitchFamily="34" charset="0"/>
              </a:rPr>
              <a:t>¿Qué sigue?</a:t>
            </a:r>
            <a:endParaRPr dirty="0">
              <a:latin typeface="Avenir Next" panose="020B0503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
          <a:extLst>
            <a:ext uri="{FF2B5EF4-FFF2-40B4-BE49-F238E27FC236}">
              <a16:creationId xmlns:a16="http://schemas.microsoft.com/office/drawing/2014/main" id="{15AFF634-C5E8-AA04-7B11-91689B6FBCA4}"/>
            </a:ext>
          </a:extLst>
        </p:cNvPr>
        <p:cNvGrpSpPr/>
        <p:nvPr/>
      </p:nvGrpSpPr>
      <p:grpSpPr>
        <a:xfrm>
          <a:off x="0" y="0"/>
          <a:ext cx="0" cy="0"/>
          <a:chOff x="0" y="0"/>
          <a:chExt cx="0" cy="0"/>
        </a:xfrm>
      </p:grpSpPr>
      <p:sp>
        <p:nvSpPr>
          <p:cNvPr id="720" name="Google Shape;720;p49">
            <a:extLst>
              <a:ext uri="{FF2B5EF4-FFF2-40B4-BE49-F238E27FC236}">
                <a16:creationId xmlns:a16="http://schemas.microsoft.com/office/drawing/2014/main" id="{69D82FAA-66CF-CC44-1F35-D58FC94EF2CA}"/>
              </a:ext>
            </a:extLst>
          </p:cNvPr>
          <p:cNvSpPr txBox="1">
            <a:spLocks noGrp="1"/>
          </p:cNvSpPr>
          <p:nvPr>
            <p:ph type="title"/>
          </p:nvPr>
        </p:nvSpPr>
        <p:spPr>
          <a:xfrm>
            <a:off x="955600" y="380576"/>
            <a:ext cx="10280800" cy="643200"/>
          </a:xfrm>
          <a:prstGeom prst="rect">
            <a:avLst/>
          </a:prstGeom>
        </p:spPr>
        <p:txBody>
          <a:bodyPr spcFirstLastPara="1" wrap="square" lIns="121900" tIns="121900" rIns="121900" bIns="121900" anchor="t" anchorCtr="0">
            <a:noAutofit/>
          </a:bodyPr>
          <a:lstStyle/>
          <a:p>
            <a:r>
              <a:rPr lang="es-ES" dirty="0">
                <a:latin typeface="Avenir Next" panose="020B0503020202020204" pitchFamily="34" charset="0"/>
              </a:rPr>
              <a:t>REFERENCIAS</a:t>
            </a:r>
            <a:endParaRPr dirty="0">
              <a:latin typeface="Avenir Next" panose="020B0503020202020204" pitchFamily="34" charset="0"/>
            </a:endParaRPr>
          </a:p>
        </p:txBody>
      </p:sp>
      <p:sp>
        <p:nvSpPr>
          <p:cNvPr id="2" name="TextBox 1">
            <a:extLst>
              <a:ext uri="{FF2B5EF4-FFF2-40B4-BE49-F238E27FC236}">
                <a16:creationId xmlns:a16="http://schemas.microsoft.com/office/drawing/2014/main" id="{6A0A64C5-DBDA-2F2B-9FD9-B1365E8F9C7F}"/>
              </a:ext>
            </a:extLst>
          </p:cNvPr>
          <p:cNvSpPr txBox="1"/>
          <p:nvPr/>
        </p:nvSpPr>
        <p:spPr>
          <a:xfrm>
            <a:off x="776614" y="1252603"/>
            <a:ext cx="11123112" cy="5016758"/>
          </a:xfrm>
          <a:prstGeom prst="rect">
            <a:avLst/>
          </a:prstGeom>
          <a:noFill/>
        </p:spPr>
        <p:txBody>
          <a:bodyPr wrap="square" rtlCol="0">
            <a:spAutoFit/>
          </a:bodyPr>
          <a:lstStyle/>
          <a:p>
            <a:r>
              <a:rPr lang="en-US" sz="1600" dirty="0">
                <a:solidFill>
                  <a:schemeClr val="bg1"/>
                </a:solidFill>
                <a:latin typeface="Avenir Next" panose="020B0503020202020204" pitchFamily="34" charset="0"/>
              </a:rPr>
              <a:t>- Maldonado, Y. (2024, 15 mayo). </a:t>
            </a:r>
            <a:r>
              <a:rPr lang="en-US" sz="1600" dirty="0" err="1">
                <a:solidFill>
                  <a:schemeClr val="bg1"/>
                </a:solidFill>
                <a:latin typeface="Avenir Next" panose="020B0503020202020204" pitchFamily="34" charset="0"/>
              </a:rPr>
              <a:t>Usos</a:t>
            </a:r>
            <a:r>
              <a:rPr lang="en-US" sz="1600" dirty="0">
                <a:solidFill>
                  <a:schemeClr val="bg1"/>
                </a:solidFill>
                <a:latin typeface="Avenir Next" panose="020B0503020202020204" pitchFamily="34" charset="0"/>
              </a:rPr>
              <a:t> del </a:t>
            </a:r>
            <a:r>
              <a:rPr lang="en-US" sz="1600" dirty="0" err="1">
                <a:solidFill>
                  <a:schemeClr val="bg1"/>
                </a:solidFill>
                <a:latin typeface="Avenir Next" panose="020B0503020202020204" pitchFamily="34" charset="0"/>
              </a:rPr>
              <a:t>oro</a:t>
            </a:r>
            <a:r>
              <a:rPr lang="en-US" sz="1600" dirty="0">
                <a:solidFill>
                  <a:schemeClr val="bg1"/>
                </a:solidFill>
                <a:latin typeface="Avenir Next" panose="020B0503020202020204" pitchFamily="34" charset="0"/>
              </a:rPr>
              <a:t>. GEOLOGÍA WEB. </a:t>
            </a:r>
            <a:r>
              <a:rPr lang="en-US" sz="1600" dirty="0">
                <a:solidFill>
                  <a:schemeClr val="bg1"/>
                </a:solidFill>
                <a:latin typeface="Avenir Next" panose="020B0503020202020204" pitchFamily="34" charset="0"/>
                <a:hlinkClick r:id="rId3"/>
              </a:rPr>
              <a:t>https://geologiaweb.com/minerales/usos-del-oro/</a:t>
            </a:r>
            <a:r>
              <a:rPr lang="en-US" sz="1600" dirty="0">
                <a:solidFill>
                  <a:schemeClr val="bg1"/>
                </a:solidFill>
                <a:latin typeface="Avenir Next" panose="020B0503020202020204" pitchFamily="34" charset="0"/>
              </a:rPr>
              <a:t>  </a:t>
            </a:r>
          </a:p>
          <a:p>
            <a:r>
              <a:rPr lang="en-US" sz="1600" dirty="0">
                <a:solidFill>
                  <a:schemeClr val="bg1"/>
                </a:solidFill>
                <a:latin typeface="Avenir Next" panose="020B0503020202020204" pitchFamily="34" charset="0"/>
              </a:rPr>
              <a:t>- Tom. (2022, 5 </a:t>
            </a:r>
            <a:r>
              <a:rPr lang="en-US" sz="1600" dirty="0" err="1">
                <a:solidFill>
                  <a:schemeClr val="bg1"/>
                </a:solidFill>
                <a:latin typeface="Avenir Next" panose="020B0503020202020204" pitchFamily="34" charset="0"/>
              </a:rPr>
              <a:t>noviembre</a:t>
            </a:r>
            <a:r>
              <a:rPr lang="en-US" sz="1600" dirty="0">
                <a:solidFill>
                  <a:schemeClr val="bg1"/>
                </a:solidFill>
                <a:latin typeface="Avenir Next" panose="020B0503020202020204" pitchFamily="34" charset="0"/>
              </a:rPr>
              <a:t>).</a:t>
            </a:r>
            <a:r>
              <a:rPr lang="en-US" sz="1600" dirty="0" err="1">
                <a:solidFill>
                  <a:schemeClr val="bg1"/>
                </a:solidFill>
                <a:latin typeface="Avenir Next" panose="020B0503020202020204" pitchFamily="34" charset="0"/>
              </a:rPr>
              <a:t>AccSci</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Ingenics</a:t>
            </a:r>
            <a:r>
              <a:rPr lang="en-US" sz="1600" dirty="0">
                <a:solidFill>
                  <a:schemeClr val="bg1"/>
                </a:solidFill>
                <a:latin typeface="Avenir Next" panose="020B0503020202020204" pitchFamily="34" charset="0"/>
              </a:rPr>
              <a:t>. </a:t>
            </a:r>
            <a:r>
              <a:rPr lang="en-US" sz="1600" dirty="0">
                <a:solidFill>
                  <a:schemeClr val="bg1"/>
                </a:solidFill>
                <a:latin typeface="Avenir Next" panose="020B0503020202020204" pitchFamily="34" charset="0"/>
                <a:hlinkClick r:id="rId4"/>
              </a:rPr>
              <a:t>https://www.accscicn.com/es/insight/que-son-los-metamateriales/</a:t>
            </a:r>
            <a:r>
              <a:rPr lang="en-US" sz="1600" dirty="0">
                <a:solidFill>
                  <a:schemeClr val="bg1"/>
                </a:solidFill>
                <a:latin typeface="Avenir Next" panose="020B0503020202020204" pitchFamily="34" charset="0"/>
              </a:rPr>
              <a:t> </a:t>
            </a:r>
          </a:p>
          <a:p>
            <a:r>
              <a:rPr lang="en-US" sz="1600" dirty="0">
                <a:solidFill>
                  <a:schemeClr val="bg1"/>
                </a:solidFill>
                <a:latin typeface="Avenir Next" panose="020B0503020202020204" pitchFamily="34" charset="0"/>
              </a:rPr>
              <a:t>- Ruiz, G. (2024, 10 </a:t>
            </a:r>
            <a:r>
              <a:rPr lang="en-US" sz="1600" dirty="0" err="1">
                <a:solidFill>
                  <a:schemeClr val="bg1"/>
                </a:solidFill>
                <a:latin typeface="Avenir Next" panose="020B0503020202020204" pitchFamily="34" charset="0"/>
              </a:rPr>
              <a:t>junio</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Propiedades</a:t>
            </a:r>
            <a:r>
              <a:rPr lang="en-US" sz="1600" dirty="0">
                <a:solidFill>
                  <a:schemeClr val="bg1"/>
                </a:solidFill>
                <a:latin typeface="Avenir Next" panose="020B0503020202020204" pitchFamily="34" charset="0"/>
              </a:rPr>
              <a:t> del Oro: </a:t>
            </a:r>
            <a:r>
              <a:rPr lang="en-US" sz="1600" dirty="0" err="1">
                <a:solidFill>
                  <a:schemeClr val="bg1"/>
                </a:solidFill>
                <a:latin typeface="Avenir Next" panose="020B0503020202020204" pitchFamily="34" charset="0"/>
              </a:rPr>
              <a:t>usos</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aleaciones</a:t>
            </a:r>
            <a:r>
              <a:rPr lang="en-US" sz="1600" dirty="0">
                <a:solidFill>
                  <a:schemeClr val="bg1"/>
                </a:solidFill>
                <a:latin typeface="Avenir Next" panose="020B0503020202020204" pitchFamily="34" charset="0"/>
              </a:rPr>
              <a:t> y </a:t>
            </a:r>
            <a:r>
              <a:rPr lang="en-US" sz="1600" dirty="0" err="1">
                <a:solidFill>
                  <a:schemeClr val="bg1"/>
                </a:solidFill>
                <a:latin typeface="Avenir Next" panose="020B0503020202020204" pitchFamily="34" charset="0"/>
              </a:rPr>
              <a:t>características</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Compro</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oro</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chamberí</a:t>
            </a:r>
            <a:r>
              <a:rPr lang="en-US" sz="1600" dirty="0">
                <a:solidFill>
                  <a:schemeClr val="bg1"/>
                </a:solidFill>
                <a:latin typeface="Avenir Next" panose="020B0503020202020204" pitchFamily="34" charset="0"/>
              </a:rPr>
              <a:t>. </a:t>
            </a:r>
            <a:r>
              <a:rPr lang="en-US" sz="1600" dirty="0">
                <a:solidFill>
                  <a:schemeClr val="bg1"/>
                </a:solidFill>
                <a:latin typeface="Avenir Next" panose="020B0503020202020204" pitchFamily="34" charset="0"/>
                <a:hlinkClick r:id="rId5"/>
              </a:rPr>
              <a:t>https://orochamberi.com/blog/propiedades-del-oro/</a:t>
            </a:r>
            <a:r>
              <a:rPr lang="en-US" sz="1600" dirty="0">
                <a:solidFill>
                  <a:schemeClr val="bg1"/>
                </a:solidFill>
                <a:latin typeface="Avenir Next" panose="020B0503020202020204" pitchFamily="34" charset="0"/>
              </a:rPr>
              <a:t> </a:t>
            </a:r>
          </a:p>
          <a:p>
            <a:r>
              <a:rPr lang="en-US" sz="1600" dirty="0">
                <a:solidFill>
                  <a:schemeClr val="bg1"/>
                </a:solidFill>
                <a:latin typeface="Avenir Next" panose="020B0503020202020204" pitchFamily="34" charset="0"/>
              </a:rPr>
              <a:t>- JL, B. (2024, 10 </a:t>
            </a:r>
            <a:r>
              <a:rPr lang="en-US" sz="1600" dirty="0" err="1">
                <a:solidFill>
                  <a:schemeClr val="bg1"/>
                </a:solidFill>
                <a:latin typeface="Avenir Next" panose="020B0503020202020204" pitchFamily="34" charset="0"/>
              </a:rPr>
              <a:t>octubre</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Qué</a:t>
            </a:r>
            <a:r>
              <a:rPr lang="en-US" sz="1600" dirty="0">
                <a:solidFill>
                  <a:schemeClr val="bg1"/>
                </a:solidFill>
                <a:latin typeface="Avenir Next" panose="020B0503020202020204" pitchFamily="34" charset="0"/>
              </a:rPr>
              <a:t> es un </a:t>
            </a:r>
            <a:r>
              <a:rPr lang="en-US" sz="1600" dirty="0" err="1">
                <a:solidFill>
                  <a:schemeClr val="bg1"/>
                </a:solidFill>
                <a:latin typeface="Avenir Next" panose="020B0503020202020204" pitchFamily="34" charset="0"/>
              </a:rPr>
              <a:t>Dieléctrico</a:t>
            </a:r>
            <a:r>
              <a:rPr lang="en-US" sz="1600" dirty="0">
                <a:solidFill>
                  <a:schemeClr val="bg1"/>
                </a:solidFill>
                <a:latin typeface="Avenir Next" panose="020B0503020202020204" pitchFamily="34" charset="0"/>
              </a:rPr>
              <a:t> y Para que </a:t>
            </a:r>
            <a:r>
              <a:rPr lang="en-US" sz="1600" dirty="0" err="1">
                <a:solidFill>
                  <a:schemeClr val="bg1"/>
                </a:solidFill>
                <a:latin typeface="Avenir Next" panose="020B0503020202020204" pitchFamily="34" charset="0"/>
              </a:rPr>
              <a:t>Sirve</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Electrónica</a:t>
            </a:r>
            <a:r>
              <a:rPr lang="en-US" sz="1600" dirty="0">
                <a:solidFill>
                  <a:schemeClr val="bg1"/>
                </a:solidFill>
                <a:latin typeface="Avenir Next" panose="020B0503020202020204" pitchFamily="34" charset="0"/>
              </a:rPr>
              <a:t> Online. </a:t>
            </a:r>
            <a:r>
              <a:rPr lang="en-US" sz="1600" dirty="0">
                <a:solidFill>
                  <a:schemeClr val="bg1"/>
                </a:solidFill>
                <a:latin typeface="Avenir Next" panose="020B0503020202020204" pitchFamily="34" charset="0"/>
                <a:hlinkClick r:id="rId6"/>
              </a:rPr>
              <a:t>https://electronicaonline.net/electronica/dielectrico/</a:t>
            </a:r>
            <a:r>
              <a:rPr lang="en-US" sz="1600" dirty="0">
                <a:solidFill>
                  <a:schemeClr val="bg1"/>
                </a:solidFill>
                <a:latin typeface="Avenir Next" panose="020B0503020202020204" pitchFamily="34" charset="0"/>
              </a:rPr>
              <a:t> </a:t>
            </a:r>
          </a:p>
          <a:p>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Ingenierizando</a:t>
            </a:r>
            <a:r>
              <a:rPr lang="en-US" sz="1600" dirty="0">
                <a:solidFill>
                  <a:schemeClr val="bg1"/>
                </a:solidFill>
                <a:latin typeface="Avenir Next" panose="020B0503020202020204" pitchFamily="34" charset="0"/>
              </a:rPr>
              <a:t>. (2024, 16 </a:t>
            </a:r>
            <a:r>
              <a:rPr lang="en-US" sz="1600" dirty="0" err="1">
                <a:solidFill>
                  <a:schemeClr val="bg1"/>
                </a:solidFill>
                <a:latin typeface="Avenir Next" panose="020B0503020202020204" pitchFamily="34" charset="0"/>
              </a:rPr>
              <a:t>enero</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Constante</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dieléctrica</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Ingenierizando</a:t>
            </a:r>
            <a:r>
              <a:rPr lang="en-US" sz="1600" dirty="0">
                <a:solidFill>
                  <a:schemeClr val="bg1"/>
                </a:solidFill>
                <a:latin typeface="Avenir Next" panose="020B0503020202020204" pitchFamily="34" charset="0"/>
              </a:rPr>
              <a:t>. </a:t>
            </a:r>
            <a:r>
              <a:rPr lang="en-US" sz="1600" dirty="0">
                <a:solidFill>
                  <a:schemeClr val="bg1"/>
                </a:solidFill>
                <a:latin typeface="Avenir Next" panose="020B0503020202020204" pitchFamily="34" charset="0"/>
                <a:hlinkClick r:id="rId7"/>
              </a:rPr>
              <a:t>https://www.ingenierizando.com/electronica/constante-dielectrica/</a:t>
            </a:r>
            <a:r>
              <a:rPr lang="en-US" sz="1600" dirty="0">
                <a:solidFill>
                  <a:schemeClr val="bg1"/>
                </a:solidFill>
                <a:latin typeface="Avenir Next" panose="020B0503020202020204" pitchFamily="34" charset="0"/>
              </a:rPr>
              <a:t> </a:t>
            </a:r>
          </a:p>
          <a:p>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Ingenierizando</a:t>
            </a:r>
            <a:r>
              <a:rPr lang="en-US" sz="1600" dirty="0">
                <a:solidFill>
                  <a:schemeClr val="bg1"/>
                </a:solidFill>
                <a:latin typeface="Avenir Next" panose="020B0503020202020204" pitchFamily="34" charset="0"/>
              </a:rPr>
              <a:t>. (2023, 23 </a:t>
            </a:r>
            <a:r>
              <a:rPr lang="en-US" sz="1600" dirty="0" err="1">
                <a:solidFill>
                  <a:schemeClr val="bg1"/>
                </a:solidFill>
                <a:latin typeface="Avenir Next" panose="020B0503020202020204" pitchFamily="34" charset="0"/>
              </a:rPr>
              <a:t>marzo</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Índice</a:t>
            </a:r>
            <a:r>
              <a:rPr lang="en-US" sz="1600" dirty="0">
                <a:solidFill>
                  <a:schemeClr val="bg1"/>
                </a:solidFill>
                <a:latin typeface="Avenir Next" panose="020B0503020202020204" pitchFamily="34" charset="0"/>
              </a:rPr>
              <a:t> de </a:t>
            </a:r>
            <a:r>
              <a:rPr lang="en-US" sz="1600" dirty="0" err="1">
                <a:solidFill>
                  <a:schemeClr val="bg1"/>
                </a:solidFill>
                <a:latin typeface="Avenir Next" panose="020B0503020202020204" pitchFamily="34" charset="0"/>
              </a:rPr>
              <a:t>refracción</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Ingenierizando</a:t>
            </a:r>
            <a:r>
              <a:rPr lang="en-US" sz="1600" dirty="0">
                <a:solidFill>
                  <a:schemeClr val="bg1"/>
                </a:solidFill>
                <a:latin typeface="Avenir Next" panose="020B0503020202020204" pitchFamily="34" charset="0"/>
              </a:rPr>
              <a:t>. </a:t>
            </a:r>
            <a:r>
              <a:rPr lang="en-US" sz="1600" dirty="0">
                <a:solidFill>
                  <a:schemeClr val="bg1"/>
                </a:solidFill>
                <a:latin typeface="Avenir Next" panose="020B0503020202020204" pitchFamily="34" charset="0"/>
                <a:hlinkClick r:id="rId8"/>
              </a:rPr>
              <a:t>https://www.ingenierizando.com/optica/indice-de-refraccion/</a:t>
            </a:r>
            <a:r>
              <a:rPr lang="en-US" sz="1600" dirty="0">
                <a:solidFill>
                  <a:schemeClr val="bg1"/>
                </a:solidFill>
                <a:latin typeface="Avenir Next" panose="020B0503020202020204" pitchFamily="34" charset="0"/>
              </a:rPr>
              <a:t> </a:t>
            </a:r>
          </a:p>
          <a:p>
            <a:r>
              <a:rPr lang="en-US" sz="1600" dirty="0">
                <a:solidFill>
                  <a:schemeClr val="bg1"/>
                </a:solidFill>
                <a:latin typeface="Avenir Next" panose="020B0503020202020204" pitchFamily="34" charset="0"/>
              </a:rPr>
              <a:t>- Wikipedia. (</a:t>
            </a:r>
            <a:r>
              <a:rPr lang="en-US" sz="1600" dirty="0" err="1">
                <a:solidFill>
                  <a:schemeClr val="bg1"/>
                </a:solidFill>
                <a:latin typeface="Avenir Next" panose="020B0503020202020204" pitchFamily="34" charset="0"/>
              </a:rPr>
              <a:t>s.f.</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Ecuaciones</a:t>
            </a:r>
            <a:r>
              <a:rPr lang="en-US" sz="1600" dirty="0">
                <a:solidFill>
                  <a:schemeClr val="bg1"/>
                </a:solidFill>
                <a:latin typeface="Avenir Next" panose="020B0503020202020204" pitchFamily="34" charset="0"/>
              </a:rPr>
              <a:t> de Fresnel. </a:t>
            </a:r>
            <a:r>
              <a:rPr lang="en-US" sz="1600" dirty="0" err="1">
                <a:solidFill>
                  <a:schemeClr val="bg1"/>
                </a:solidFill>
                <a:latin typeface="Avenir Next" panose="020B0503020202020204" pitchFamily="34" charset="0"/>
              </a:rPr>
              <a:t>Recuperado</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el</a:t>
            </a:r>
            <a:r>
              <a:rPr lang="en-US" sz="1600" dirty="0">
                <a:solidFill>
                  <a:schemeClr val="bg1"/>
                </a:solidFill>
                <a:latin typeface="Avenir Next" panose="020B0503020202020204" pitchFamily="34" charset="0"/>
              </a:rPr>
              <a:t> 1 de </a:t>
            </a:r>
            <a:r>
              <a:rPr lang="en-US" sz="1600" dirty="0" err="1">
                <a:solidFill>
                  <a:schemeClr val="bg1"/>
                </a:solidFill>
                <a:latin typeface="Avenir Next" panose="020B0503020202020204" pitchFamily="34" charset="0"/>
              </a:rPr>
              <a:t>diciembre</a:t>
            </a:r>
            <a:r>
              <a:rPr lang="en-US" sz="1600" dirty="0">
                <a:solidFill>
                  <a:schemeClr val="bg1"/>
                </a:solidFill>
                <a:latin typeface="Avenir Next" panose="020B0503020202020204" pitchFamily="34" charset="0"/>
              </a:rPr>
              <a:t> de 2024, de </a:t>
            </a:r>
            <a:r>
              <a:rPr lang="en-US" sz="1600" dirty="0">
                <a:solidFill>
                  <a:schemeClr val="bg1"/>
                </a:solidFill>
                <a:latin typeface="Avenir Next" panose="020B0503020202020204" pitchFamily="34" charset="0"/>
                <a:hlinkClick r:id="rId9"/>
              </a:rPr>
              <a:t>https://es.wikipedia.org/wiki/Ecuaciones_de_Fresnel</a:t>
            </a:r>
            <a:r>
              <a:rPr lang="en-US" sz="1600" dirty="0">
                <a:solidFill>
                  <a:schemeClr val="bg1"/>
                </a:solidFill>
                <a:latin typeface="Avenir Next" panose="020B0503020202020204" pitchFamily="34" charset="0"/>
              </a:rPr>
              <a:t> </a:t>
            </a:r>
          </a:p>
          <a:p>
            <a:r>
              <a:rPr lang="en-US" sz="1600" dirty="0">
                <a:solidFill>
                  <a:schemeClr val="bg1"/>
                </a:solidFill>
                <a:latin typeface="Avenir Next" panose="020B0503020202020204" pitchFamily="34" charset="0"/>
              </a:rPr>
              <a:t>- Johnson, P. B., &amp; Christy, R. W. (1972). Optical constants of the noble metals. Physical Review B, 6(12), 4370-4379. </a:t>
            </a:r>
            <a:r>
              <a:rPr lang="en-US" sz="1600" dirty="0" err="1">
                <a:solidFill>
                  <a:schemeClr val="bg1"/>
                </a:solidFill>
                <a:latin typeface="Avenir Next" panose="020B0503020202020204" pitchFamily="34" charset="0"/>
              </a:rPr>
              <a:t>Recuperado</a:t>
            </a:r>
            <a:r>
              <a:rPr lang="en-US" sz="1600" dirty="0">
                <a:solidFill>
                  <a:schemeClr val="bg1"/>
                </a:solidFill>
                <a:latin typeface="Avenir Next" panose="020B0503020202020204" pitchFamily="34" charset="0"/>
              </a:rPr>
              <a:t> de </a:t>
            </a:r>
            <a:r>
              <a:rPr lang="en-US" sz="1600" dirty="0">
                <a:solidFill>
                  <a:schemeClr val="bg1"/>
                </a:solidFill>
                <a:latin typeface="Avenir Next" panose="020B0503020202020204" pitchFamily="34" charset="0"/>
                <a:hlinkClick r:id="rId10"/>
              </a:rPr>
              <a:t>https://refractiveindex.info/?shelf=main&amp;book=Au&amp;page=Johnson</a:t>
            </a:r>
            <a:r>
              <a:rPr lang="en-US" sz="1600" dirty="0">
                <a:solidFill>
                  <a:schemeClr val="bg1"/>
                </a:solidFill>
                <a:latin typeface="Avenir Next" panose="020B0503020202020204" pitchFamily="34" charset="0"/>
              </a:rPr>
              <a:t> </a:t>
            </a:r>
          </a:p>
          <a:p>
            <a:r>
              <a:rPr lang="en-US" sz="1600" dirty="0">
                <a:solidFill>
                  <a:schemeClr val="bg1"/>
                </a:solidFill>
                <a:latin typeface="Avenir Next" panose="020B0503020202020204" pitchFamily="34" charset="0"/>
              </a:rPr>
              <a:t>-</a:t>
            </a:r>
            <a:r>
              <a:rPr lang="en-US" sz="1600" dirty="0" err="1">
                <a:solidFill>
                  <a:schemeClr val="bg1"/>
                </a:solidFill>
                <a:latin typeface="Avenir Next" panose="020B0503020202020204" pitchFamily="34" charset="0"/>
              </a:rPr>
              <a:t>Infinitia</a:t>
            </a:r>
            <a:r>
              <a:rPr lang="en-US" sz="1600" dirty="0">
                <a:solidFill>
                  <a:schemeClr val="bg1"/>
                </a:solidFill>
                <a:latin typeface="Avenir Next" panose="020B0503020202020204" pitchFamily="34" charset="0"/>
              </a:rPr>
              <a:t> Research. (2020, 30 de </a:t>
            </a:r>
            <a:r>
              <a:rPr lang="en-US" sz="1600" dirty="0" err="1">
                <a:solidFill>
                  <a:schemeClr val="bg1"/>
                </a:solidFill>
                <a:latin typeface="Avenir Next" panose="020B0503020202020204" pitchFamily="34" charset="0"/>
              </a:rPr>
              <a:t>noviembre</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Metamateriales</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Qué</a:t>
            </a:r>
            <a:r>
              <a:rPr lang="en-US" sz="1600" dirty="0">
                <a:solidFill>
                  <a:schemeClr val="bg1"/>
                </a:solidFill>
                <a:latin typeface="Avenir Next" panose="020B0503020202020204" pitchFamily="34" charset="0"/>
              </a:rPr>
              <a:t> son y </a:t>
            </a:r>
            <a:r>
              <a:rPr lang="en-US" sz="1600" dirty="0" err="1">
                <a:solidFill>
                  <a:schemeClr val="bg1"/>
                </a:solidFill>
                <a:latin typeface="Avenir Next" panose="020B0503020202020204" pitchFamily="34" charset="0"/>
              </a:rPr>
              <a:t>cuáles</a:t>
            </a:r>
            <a:r>
              <a:rPr lang="en-US" sz="1600" dirty="0">
                <a:solidFill>
                  <a:schemeClr val="bg1"/>
                </a:solidFill>
                <a:latin typeface="Avenir Next" panose="020B0503020202020204" pitchFamily="34" charset="0"/>
              </a:rPr>
              <a:t> son sus </a:t>
            </a:r>
            <a:r>
              <a:rPr lang="en-US" sz="1600" dirty="0" err="1">
                <a:solidFill>
                  <a:schemeClr val="bg1"/>
                </a:solidFill>
                <a:latin typeface="Avenir Next" panose="020B0503020202020204" pitchFamily="34" charset="0"/>
              </a:rPr>
              <a:t>propiedades</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Recuperado</a:t>
            </a:r>
            <a:r>
              <a:rPr lang="en-US" sz="1600" dirty="0">
                <a:solidFill>
                  <a:schemeClr val="bg1"/>
                </a:solidFill>
                <a:latin typeface="Avenir Next" panose="020B0503020202020204" pitchFamily="34" charset="0"/>
              </a:rPr>
              <a:t> de </a:t>
            </a:r>
            <a:r>
              <a:rPr lang="en-US" sz="1600" dirty="0">
                <a:solidFill>
                  <a:schemeClr val="bg1"/>
                </a:solidFill>
                <a:latin typeface="Avenir Next" panose="020B0503020202020204" pitchFamily="34" charset="0"/>
                <a:hlinkClick r:id="rId11"/>
              </a:rPr>
              <a:t>https://www.infinitiaresearch.com/noticias/metamateriales-que-son-propiedade</a:t>
            </a:r>
            <a:r>
              <a:rPr lang="en-US" sz="1600" dirty="0">
                <a:solidFill>
                  <a:schemeClr val="bg1"/>
                </a:solidFill>
                <a:latin typeface="Avenir Next" panose="020B0503020202020204" pitchFamily="34" charset="0"/>
              </a:rPr>
              <a:t> </a:t>
            </a:r>
          </a:p>
          <a:p>
            <a:r>
              <a:rPr lang="en-US" sz="1600" dirty="0">
                <a:solidFill>
                  <a:schemeClr val="bg1"/>
                </a:solidFill>
                <a:latin typeface="Avenir Next" panose="020B0503020202020204" pitchFamily="34" charset="0"/>
              </a:rPr>
              <a:t>-  Pérez Barrera, J. (2022, 8 de </a:t>
            </a:r>
            <a:r>
              <a:rPr lang="en-US" sz="1600" dirty="0" err="1">
                <a:solidFill>
                  <a:schemeClr val="bg1"/>
                </a:solidFill>
                <a:latin typeface="Avenir Next" panose="020B0503020202020204" pitchFamily="34" charset="0"/>
              </a:rPr>
              <a:t>septiembre</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Metamateriales</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qué</a:t>
            </a:r>
            <a:r>
              <a:rPr lang="en-US" sz="1600" dirty="0">
                <a:solidFill>
                  <a:schemeClr val="bg1"/>
                </a:solidFill>
                <a:latin typeface="Avenir Next" panose="020B0503020202020204" pitchFamily="34" charset="0"/>
              </a:rPr>
              <a:t> son? CIDESI. </a:t>
            </a:r>
            <a:r>
              <a:rPr lang="en-US" sz="1600" dirty="0" err="1">
                <a:solidFill>
                  <a:schemeClr val="bg1"/>
                </a:solidFill>
                <a:latin typeface="Avenir Next" panose="020B0503020202020204" pitchFamily="34" charset="0"/>
              </a:rPr>
              <a:t>Recuperado</a:t>
            </a:r>
            <a:r>
              <a:rPr lang="en-US" sz="1600" dirty="0">
                <a:solidFill>
                  <a:schemeClr val="bg1"/>
                </a:solidFill>
                <a:latin typeface="Avenir Next" panose="020B0503020202020204" pitchFamily="34" charset="0"/>
              </a:rPr>
              <a:t> de </a:t>
            </a:r>
            <a:r>
              <a:rPr lang="en-US" sz="1600" dirty="0">
                <a:solidFill>
                  <a:schemeClr val="bg1"/>
                </a:solidFill>
                <a:latin typeface="Avenir Next" panose="020B0503020202020204" pitchFamily="34" charset="0"/>
                <a:hlinkClick r:id="rId12"/>
              </a:rPr>
              <a:t>https://cidesi.com/metamateriales-que-son/</a:t>
            </a:r>
            <a:r>
              <a:rPr lang="en-US" sz="1600" dirty="0">
                <a:solidFill>
                  <a:schemeClr val="bg1"/>
                </a:solidFill>
                <a:latin typeface="Avenir Next" panose="020B0503020202020204" pitchFamily="34" charset="0"/>
              </a:rPr>
              <a:t> </a:t>
            </a:r>
          </a:p>
          <a:p>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SciELO</a:t>
            </a:r>
            <a:r>
              <a:rPr lang="en-US" sz="1600" dirty="0">
                <a:solidFill>
                  <a:schemeClr val="bg1"/>
                </a:solidFill>
                <a:latin typeface="Avenir Next" panose="020B0503020202020204" pitchFamily="34" charset="0"/>
              </a:rPr>
              <a:t>. (2016). </a:t>
            </a:r>
            <a:r>
              <a:rPr lang="en-US" sz="1600" dirty="0" err="1">
                <a:solidFill>
                  <a:schemeClr val="bg1"/>
                </a:solidFill>
                <a:latin typeface="Avenir Next" panose="020B0503020202020204" pitchFamily="34" charset="0"/>
              </a:rPr>
              <a:t>Metamateriales</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Exploración</a:t>
            </a:r>
            <a:r>
              <a:rPr lang="en-US" sz="1600" dirty="0">
                <a:solidFill>
                  <a:schemeClr val="bg1"/>
                </a:solidFill>
                <a:latin typeface="Avenir Next" panose="020B0503020202020204" pitchFamily="34" charset="0"/>
              </a:rPr>
              <a:t> de </a:t>
            </a:r>
            <a:r>
              <a:rPr lang="en-US" sz="1600" dirty="0" err="1">
                <a:solidFill>
                  <a:schemeClr val="bg1"/>
                </a:solidFill>
                <a:latin typeface="Avenir Next" panose="020B0503020202020204" pitchFamily="34" charset="0"/>
              </a:rPr>
              <a:t>nuevas</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propiedades</a:t>
            </a:r>
            <a:r>
              <a:rPr lang="en-US" sz="1600" dirty="0">
                <a:solidFill>
                  <a:schemeClr val="bg1"/>
                </a:solidFill>
                <a:latin typeface="Avenir Next" panose="020B0503020202020204" pitchFamily="34" charset="0"/>
              </a:rPr>
              <a:t> y </a:t>
            </a:r>
            <a:r>
              <a:rPr lang="en-US" sz="1600" dirty="0" err="1">
                <a:solidFill>
                  <a:schemeClr val="bg1"/>
                </a:solidFill>
                <a:latin typeface="Avenir Next" panose="020B0503020202020204" pitchFamily="34" charset="0"/>
              </a:rPr>
              <a:t>aplicaciones</a:t>
            </a:r>
            <a:r>
              <a:rPr lang="en-US" sz="1600" dirty="0">
                <a:solidFill>
                  <a:schemeClr val="bg1"/>
                </a:solidFill>
                <a:latin typeface="Avenir Next" panose="020B0503020202020204" pitchFamily="34" charset="0"/>
              </a:rPr>
              <a:t>. </a:t>
            </a:r>
            <a:r>
              <a:rPr lang="en-US" sz="1600" dirty="0" err="1">
                <a:solidFill>
                  <a:schemeClr val="bg1"/>
                </a:solidFill>
                <a:latin typeface="Avenir Next" panose="020B0503020202020204" pitchFamily="34" charset="0"/>
              </a:rPr>
              <a:t>Revista</a:t>
            </a:r>
            <a:r>
              <a:rPr lang="en-US" sz="1600" dirty="0">
                <a:solidFill>
                  <a:schemeClr val="bg1"/>
                </a:solidFill>
                <a:latin typeface="Avenir Next" panose="020B0503020202020204" pitchFamily="34" charset="0"/>
              </a:rPr>
              <a:t> Colombiana de </a:t>
            </a:r>
            <a:r>
              <a:rPr lang="en-US" sz="1600" dirty="0" err="1">
                <a:solidFill>
                  <a:schemeClr val="bg1"/>
                </a:solidFill>
                <a:latin typeface="Avenir Next" panose="020B0503020202020204" pitchFamily="34" charset="0"/>
              </a:rPr>
              <a:t>Física</a:t>
            </a:r>
            <a:r>
              <a:rPr lang="en-US" sz="1600" dirty="0">
                <a:solidFill>
                  <a:schemeClr val="bg1"/>
                </a:solidFill>
                <a:latin typeface="Avenir Next" panose="020B0503020202020204" pitchFamily="34" charset="0"/>
              </a:rPr>
              <a:t>, 48(3), 1-10. </a:t>
            </a:r>
            <a:r>
              <a:rPr lang="en-US" sz="1600" dirty="0" err="1">
                <a:solidFill>
                  <a:schemeClr val="bg1"/>
                </a:solidFill>
                <a:latin typeface="Avenir Next" panose="020B0503020202020204" pitchFamily="34" charset="0"/>
              </a:rPr>
              <a:t>Recuperado</a:t>
            </a:r>
            <a:r>
              <a:rPr lang="en-US" sz="1600" dirty="0">
                <a:solidFill>
                  <a:schemeClr val="bg1"/>
                </a:solidFill>
                <a:latin typeface="Avenir Next" panose="020B0503020202020204" pitchFamily="34" charset="0"/>
              </a:rPr>
              <a:t> de </a:t>
            </a:r>
            <a:r>
              <a:rPr lang="en-US" sz="1600" dirty="0">
                <a:solidFill>
                  <a:schemeClr val="bg1"/>
                </a:solidFill>
                <a:latin typeface="Avenir Next" panose="020B0503020202020204" pitchFamily="34" charset="0"/>
                <a:hlinkClick r:id="rId13"/>
              </a:rPr>
              <a:t>http://www.scielo.org.co/scielo.php?script=sci_arttext&amp;pid=S0370-39082016000300002</a:t>
            </a:r>
            <a:endParaRPr lang="en-MX" sz="1600" dirty="0">
              <a:solidFill>
                <a:schemeClr val="bg1"/>
              </a:solidFill>
              <a:latin typeface="Avenir Next" panose="020B0503020202020204" pitchFamily="34" charset="0"/>
            </a:endParaRPr>
          </a:p>
        </p:txBody>
      </p:sp>
    </p:spTree>
    <p:extLst>
      <p:ext uri="{BB962C8B-B14F-4D97-AF65-F5344CB8AC3E}">
        <p14:creationId xmlns:p14="http://schemas.microsoft.com/office/powerpoint/2010/main" val="4002952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8"/>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s-ES" dirty="0"/>
              <a:t>Tabla de contenido </a:t>
            </a:r>
            <a:endParaRPr dirty="0"/>
          </a:p>
        </p:txBody>
      </p:sp>
      <p:graphicFrame>
        <p:nvGraphicFramePr>
          <p:cNvPr id="206" name="Google Shape;206;p28"/>
          <p:cNvGraphicFramePr/>
          <p:nvPr>
            <p:extLst>
              <p:ext uri="{D42A27DB-BD31-4B8C-83A1-F6EECF244321}">
                <p14:modId xmlns:p14="http://schemas.microsoft.com/office/powerpoint/2010/main" val="2907100374"/>
              </p:ext>
            </p:extLst>
          </p:nvPr>
        </p:nvGraphicFramePr>
        <p:xfrm>
          <a:off x="1112400" y="3790975"/>
          <a:ext cx="10272000" cy="2252400"/>
        </p:xfrm>
        <a:graphic>
          <a:graphicData uri="http://schemas.openxmlformats.org/drawingml/2006/table">
            <a:tbl>
              <a:tblPr>
                <a:noFill/>
              </a:tblPr>
              <a:tblGrid>
                <a:gridCol w="3342067">
                  <a:extLst>
                    <a:ext uri="{9D8B030D-6E8A-4147-A177-3AD203B41FA5}">
                      <a16:colId xmlns:a16="http://schemas.microsoft.com/office/drawing/2014/main" val="20000"/>
                    </a:ext>
                  </a:extLst>
                </a:gridCol>
                <a:gridCol w="6929933">
                  <a:extLst>
                    <a:ext uri="{9D8B030D-6E8A-4147-A177-3AD203B41FA5}">
                      <a16:colId xmlns:a16="http://schemas.microsoft.com/office/drawing/2014/main" val="20001"/>
                    </a:ext>
                  </a:extLst>
                </a:gridCol>
              </a:tblGrid>
              <a:tr h="375400">
                <a:tc>
                  <a:txBody>
                    <a:bodyPr/>
                    <a:lstStyle/>
                    <a:p>
                      <a:pPr marL="0" lvl="0" indent="0" algn="r" rtl="0">
                        <a:spcBef>
                          <a:spcPts val="0"/>
                        </a:spcBef>
                        <a:spcAft>
                          <a:spcPts val="0"/>
                        </a:spcAft>
                        <a:buNone/>
                      </a:pPr>
                      <a:r>
                        <a:rPr lang="en" sz="1500" b="1" u="sng" dirty="0">
                          <a:solidFill>
                            <a:schemeClr val="dk1"/>
                          </a:solidFill>
                          <a:latin typeface="Quicksand"/>
                          <a:ea typeface="Quicksand"/>
                          <a:cs typeface="Quicksand"/>
                          <a:sym typeface="Quicksand"/>
                        </a:rPr>
                        <a:t>8</a:t>
                      </a:r>
                      <a:endParaRPr sz="1500" b="1" u="sng" dirty="0">
                        <a:solidFill>
                          <a:schemeClr val="dk1"/>
                        </a:solidFill>
                        <a:latin typeface="Quicksand"/>
                        <a:ea typeface="Quicksand"/>
                        <a:cs typeface="Quicksand"/>
                        <a:sym typeface="Quicksand"/>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s-ES" sz="1300" dirty="0">
                          <a:solidFill>
                            <a:schemeClr val="dk1"/>
                          </a:solidFill>
                          <a:latin typeface="Quicksand Medium"/>
                          <a:ea typeface="Quicksand Medium"/>
                          <a:cs typeface="Quicksand Medium"/>
                          <a:sym typeface="Quicksand Medium"/>
                        </a:rPr>
                        <a:t>Función global </a:t>
                      </a:r>
                      <a:endParaRPr sz="1300" dirty="0">
                        <a:solidFill>
                          <a:schemeClr val="dk1"/>
                        </a:solidFill>
                        <a:latin typeface="Quicksand Medium"/>
                        <a:ea typeface="Quicksand Medium"/>
                        <a:cs typeface="Quicksand Medium"/>
                        <a:sym typeface="Quicksand Medium"/>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0"/>
                  </a:ext>
                </a:extLst>
              </a:tr>
              <a:tr h="375400">
                <a:tc>
                  <a:txBody>
                    <a:bodyPr/>
                    <a:lstStyle/>
                    <a:p>
                      <a:pPr marL="0" lvl="0" indent="0" algn="r" rtl="0">
                        <a:spcBef>
                          <a:spcPts val="0"/>
                        </a:spcBef>
                        <a:spcAft>
                          <a:spcPts val="0"/>
                        </a:spcAft>
                        <a:buNone/>
                      </a:pPr>
                      <a:r>
                        <a:rPr lang="en" sz="1500" b="1" u="sng" dirty="0">
                          <a:solidFill>
                            <a:schemeClr val="dk1"/>
                          </a:solidFill>
                          <a:latin typeface="Quicksand"/>
                          <a:ea typeface="Quicksand"/>
                          <a:cs typeface="Quicksand"/>
                          <a:sym typeface="Quicksand"/>
                        </a:rPr>
                        <a:t>9</a:t>
                      </a:r>
                      <a:endParaRPr sz="1500" b="1" u="sng" dirty="0">
                        <a:solidFill>
                          <a:schemeClr val="dk1"/>
                        </a:solidFill>
                        <a:latin typeface="Quicksand"/>
                        <a:ea typeface="Quicksand"/>
                        <a:cs typeface="Quicksand"/>
                        <a:sym typeface="Quicksand"/>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s-ES" sz="1300" dirty="0">
                          <a:solidFill>
                            <a:schemeClr val="dk1"/>
                          </a:solidFill>
                          <a:latin typeface="Quicksand Medium"/>
                          <a:ea typeface="Quicksand Medium"/>
                          <a:cs typeface="Quicksand Medium"/>
                          <a:sym typeface="Quicksand Medium"/>
                        </a:rPr>
                        <a:t>Optimización Bayesiana </a:t>
                      </a:r>
                      <a:endParaRPr sz="1300" dirty="0">
                        <a:solidFill>
                          <a:schemeClr val="dk1"/>
                        </a:solidFill>
                        <a:latin typeface="Quicksand Medium"/>
                        <a:ea typeface="Quicksand Medium"/>
                        <a:cs typeface="Quicksand Medium"/>
                        <a:sym typeface="Quicksand Medium"/>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1"/>
                  </a:ext>
                </a:extLst>
              </a:tr>
              <a:tr h="375400">
                <a:tc>
                  <a:txBody>
                    <a:bodyPr/>
                    <a:lstStyle/>
                    <a:p>
                      <a:pPr marL="0" lvl="0" indent="0" algn="r" rtl="0">
                        <a:spcBef>
                          <a:spcPts val="0"/>
                        </a:spcBef>
                        <a:spcAft>
                          <a:spcPts val="0"/>
                        </a:spcAft>
                        <a:buNone/>
                      </a:pPr>
                      <a:r>
                        <a:rPr lang="en" sz="1500" b="1" u="sng" dirty="0">
                          <a:solidFill>
                            <a:schemeClr val="dk1"/>
                          </a:solidFill>
                          <a:latin typeface="Quicksand"/>
                          <a:ea typeface="Quicksand"/>
                          <a:cs typeface="Quicksand"/>
                          <a:sym typeface="Quicksand"/>
                        </a:rPr>
                        <a:t>10</a:t>
                      </a:r>
                      <a:endParaRPr sz="1500" b="1" u="sng" dirty="0">
                        <a:solidFill>
                          <a:schemeClr val="dk1"/>
                        </a:solidFill>
                        <a:latin typeface="Quicksand"/>
                        <a:ea typeface="Quicksand"/>
                        <a:cs typeface="Quicksand"/>
                        <a:sym typeface="Quicksand"/>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s-ES" sz="1300" dirty="0">
                          <a:solidFill>
                            <a:schemeClr val="dk1"/>
                          </a:solidFill>
                          <a:latin typeface="Quicksand Medium"/>
                          <a:ea typeface="Quicksand Medium"/>
                          <a:cs typeface="Quicksand Medium"/>
                          <a:sym typeface="Quicksand Medium"/>
                        </a:rPr>
                        <a:t>Observaciones </a:t>
                      </a:r>
                      <a:endParaRPr sz="1300" dirty="0">
                        <a:solidFill>
                          <a:schemeClr val="dk1"/>
                        </a:solidFill>
                        <a:latin typeface="Quicksand Medium"/>
                        <a:ea typeface="Quicksand Medium"/>
                        <a:cs typeface="Quicksand Medium"/>
                        <a:sym typeface="Quicksand Medium"/>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2"/>
                  </a:ext>
                </a:extLst>
              </a:tr>
              <a:tr h="375400">
                <a:tc>
                  <a:txBody>
                    <a:bodyPr/>
                    <a:lstStyle/>
                    <a:p>
                      <a:pPr marL="0" lvl="0" indent="0" algn="r" rtl="0">
                        <a:spcBef>
                          <a:spcPts val="0"/>
                        </a:spcBef>
                        <a:spcAft>
                          <a:spcPts val="0"/>
                        </a:spcAft>
                        <a:buNone/>
                      </a:pPr>
                      <a:r>
                        <a:rPr lang="en" sz="1500" b="1" u="sng" dirty="0">
                          <a:solidFill>
                            <a:schemeClr val="dk1"/>
                          </a:solidFill>
                          <a:latin typeface="Quicksand"/>
                          <a:ea typeface="Quicksand"/>
                          <a:cs typeface="Quicksand"/>
                          <a:sym typeface="Quicksand"/>
                        </a:rPr>
                        <a:t>11</a:t>
                      </a:r>
                      <a:endParaRPr sz="1500" b="1" u="sng" dirty="0">
                        <a:solidFill>
                          <a:schemeClr val="dk1"/>
                        </a:solidFill>
                        <a:latin typeface="Quicksand"/>
                        <a:ea typeface="Quicksand"/>
                        <a:cs typeface="Quicksand"/>
                        <a:sym typeface="Quicksand"/>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s-ES" sz="1300" dirty="0">
                          <a:solidFill>
                            <a:schemeClr val="dk1"/>
                          </a:solidFill>
                          <a:latin typeface="Quicksand Medium"/>
                          <a:ea typeface="Quicksand Medium"/>
                          <a:cs typeface="Quicksand Medium"/>
                          <a:sym typeface="Quicksand Medium"/>
                        </a:rPr>
                        <a:t>Conclusiones </a:t>
                      </a:r>
                      <a:endParaRPr sz="1300" dirty="0">
                        <a:solidFill>
                          <a:schemeClr val="dk1"/>
                        </a:solidFill>
                        <a:latin typeface="Quicksand Medium"/>
                        <a:ea typeface="Quicksand Medium"/>
                        <a:cs typeface="Quicksand Medium"/>
                        <a:sym typeface="Quicksand Medium"/>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3"/>
                  </a:ext>
                </a:extLst>
              </a:tr>
              <a:tr h="375400">
                <a:tc>
                  <a:txBody>
                    <a:bodyPr/>
                    <a:lstStyle/>
                    <a:p>
                      <a:pPr marL="0" lvl="0" indent="0" algn="r" rtl="0">
                        <a:spcBef>
                          <a:spcPts val="0"/>
                        </a:spcBef>
                        <a:spcAft>
                          <a:spcPts val="0"/>
                        </a:spcAft>
                        <a:buNone/>
                      </a:pPr>
                      <a:r>
                        <a:rPr lang="en" sz="1500" b="1" u="sng" dirty="0">
                          <a:solidFill>
                            <a:schemeClr val="dk1"/>
                          </a:solidFill>
                          <a:latin typeface="Quicksand"/>
                          <a:ea typeface="Quicksand"/>
                          <a:cs typeface="Quicksand"/>
                          <a:sym typeface="Quicksand"/>
                        </a:rPr>
                        <a:t>12</a:t>
                      </a:r>
                      <a:endParaRPr sz="1500" b="1" u="sng" dirty="0">
                        <a:solidFill>
                          <a:schemeClr val="dk1"/>
                        </a:solidFill>
                        <a:latin typeface="Quicksand"/>
                        <a:ea typeface="Quicksand"/>
                        <a:cs typeface="Quicksand"/>
                        <a:sym typeface="Quicksand"/>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s-ES" sz="1300" dirty="0">
                          <a:solidFill>
                            <a:schemeClr val="dk1"/>
                          </a:solidFill>
                          <a:latin typeface="Quicksand Medium"/>
                          <a:ea typeface="Quicksand Medium"/>
                          <a:cs typeface="Quicksand Medium"/>
                          <a:sym typeface="Quicksand Medium"/>
                        </a:rPr>
                        <a:t>Referencias </a:t>
                      </a:r>
                      <a:endParaRPr sz="1300" dirty="0">
                        <a:solidFill>
                          <a:schemeClr val="dk1"/>
                        </a:solidFill>
                        <a:latin typeface="Quicksand Medium"/>
                        <a:ea typeface="Quicksand Medium"/>
                        <a:cs typeface="Quicksand Medium"/>
                        <a:sym typeface="Quicksand Medium"/>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4"/>
                  </a:ext>
                </a:extLst>
              </a:tr>
              <a:tr h="375400">
                <a:tc>
                  <a:txBody>
                    <a:bodyPr/>
                    <a:lstStyle/>
                    <a:p>
                      <a:pPr marL="0" lvl="0" indent="0" algn="r" rtl="0">
                        <a:spcBef>
                          <a:spcPts val="0"/>
                        </a:spcBef>
                        <a:spcAft>
                          <a:spcPts val="0"/>
                        </a:spcAft>
                        <a:buNone/>
                      </a:pPr>
                      <a:r>
                        <a:rPr lang="en" sz="1500" b="1" dirty="0">
                          <a:solidFill>
                            <a:schemeClr val="dk1"/>
                          </a:solidFill>
                          <a:latin typeface="Quicksand"/>
                          <a:ea typeface="Quicksand"/>
                          <a:cs typeface="Quicksand"/>
                          <a:sym typeface="Quicksand"/>
                        </a:rPr>
                        <a:t> </a:t>
                      </a:r>
                      <a:endParaRPr sz="1500" b="1" dirty="0">
                        <a:solidFill>
                          <a:schemeClr val="dk1"/>
                        </a:solidFill>
                        <a:latin typeface="Quicksand"/>
                        <a:ea typeface="Quicksand"/>
                        <a:cs typeface="Quicksand"/>
                        <a:sym typeface="Quicksand"/>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1600"/>
                        </a:spcAft>
                        <a:buNone/>
                      </a:pPr>
                      <a:endParaRPr lang="en" sz="1500" b="1" u="sng" dirty="0">
                        <a:solidFill>
                          <a:schemeClr val="dk1"/>
                        </a:solidFill>
                        <a:latin typeface="Quicksand"/>
                        <a:ea typeface="Quicksand"/>
                        <a:cs typeface="Quicksand"/>
                        <a:sym typeface="Quicksand"/>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2" name="Google Shape;206;p28">
            <a:extLst>
              <a:ext uri="{FF2B5EF4-FFF2-40B4-BE49-F238E27FC236}">
                <a16:creationId xmlns:a16="http://schemas.microsoft.com/office/drawing/2014/main" id="{FA97BD55-BB8B-DE62-788D-6BA5585A28C6}"/>
              </a:ext>
            </a:extLst>
          </p:cNvPr>
          <p:cNvGraphicFramePr/>
          <p:nvPr>
            <p:extLst>
              <p:ext uri="{D42A27DB-BD31-4B8C-83A1-F6EECF244321}">
                <p14:modId xmlns:p14="http://schemas.microsoft.com/office/powerpoint/2010/main" val="3165498578"/>
              </p:ext>
            </p:extLst>
          </p:nvPr>
        </p:nvGraphicFramePr>
        <p:xfrm>
          <a:off x="1112400" y="1509367"/>
          <a:ext cx="10272000" cy="2252400"/>
        </p:xfrm>
        <a:graphic>
          <a:graphicData uri="http://schemas.openxmlformats.org/drawingml/2006/table">
            <a:tbl>
              <a:tblPr>
                <a:noFill/>
              </a:tblPr>
              <a:tblGrid>
                <a:gridCol w="3342067">
                  <a:extLst>
                    <a:ext uri="{9D8B030D-6E8A-4147-A177-3AD203B41FA5}">
                      <a16:colId xmlns:a16="http://schemas.microsoft.com/office/drawing/2014/main" val="20000"/>
                    </a:ext>
                  </a:extLst>
                </a:gridCol>
                <a:gridCol w="6929933">
                  <a:extLst>
                    <a:ext uri="{9D8B030D-6E8A-4147-A177-3AD203B41FA5}">
                      <a16:colId xmlns:a16="http://schemas.microsoft.com/office/drawing/2014/main" val="20001"/>
                    </a:ext>
                  </a:extLst>
                </a:gridCol>
              </a:tblGrid>
              <a:tr h="375400">
                <a:tc>
                  <a:txBody>
                    <a:bodyPr/>
                    <a:lstStyle/>
                    <a:p>
                      <a:pPr marL="0" lvl="0" indent="0" algn="r" rtl="0">
                        <a:spcBef>
                          <a:spcPts val="0"/>
                        </a:spcBef>
                        <a:spcAft>
                          <a:spcPts val="0"/>
                        </a:spcAft>
                        <a:buNone/>
                      </a:pPr>
                      <a:r>
                        <a:rPr lang="en" sz="1500" b="1" u="sng" dirty="0">
                          <a:solidFill>
                            <a:schemeClr val="dk1"/>
                          </a:solidFill>
                          <a:latin typeface="Quicksand"/>
                          <a:ea typeface="Quicksand"/>
                          <a:cs typeface="Quicksand"/>
                          <a:sym typeface="Quicksand"/>
                        </a:rPr>
                        <a:t>3</a:t>
                      </a:r>
                      <a:endParaRPr sz="1500" b="1" u="sng" dirty="0">
                        <a:solidFill>
                          <a:schemeClr val="dk1"/>
                        </a:solidFill>
                        <a:latin typeface="Quicksand"/>
                        <a:ea typeface="Quicksand"/>
                        <a:cs typeface="Quicksand"/>
                        <a:sym typeface="Quicksand"/>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s-ES" sz="1300" dirty="0">
                          <a:solidFill>
                            <a:schemeClr val="dk1"/>
                          </a:solidFill>
                          <a:latin typeface="Quicksand Medium"/>
                          <a:ea typeface="Quicksand Medium"/>
                          <a:cs typeface="Quicksand Medium"/>
                          <a:sym typeface="Quicksand Medium"/>
                        </a:rPr>
                        <a:t>Introducción </a:t>
                      </a:r>
                      <a:endParaRPr sz="1300" dirty="0">
                        <a:solidFill>
                          <a:schemeClr val="dk1"/>
                        </a:solidFill>
                        <a:latin typeface="Quicksand Medium"/>
                        <a:ea typeface="Quicksand Medium"/>
                        <a:cs typeface="Quicksand Medium"/>
                        <a:sym typeface="Quicksand Medium"/>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0"/>
                  </a:ext>
                </a:extLst>
              </a:tr>
              <a:tr h="375400">
                <a:tc>
                  <a:txBody>
                    <a:bodyPr/>
                    <a:lstStyle/>
                    <a:p>
                      <a:pPr marL="0" lvl="0" indent="0" algn="r" rtl="0">
                        <a:spcBef>
                          <a:spcPts val="0"/>
                        </a:spcBef>
                        <a:spcAft>
                          <a:spcPts val="0"/>
                        </a:spcAft>
                        <a:buNone/>
                      </a:pPr>
                      <a:r>
                        <a:rPr lang="en" sz="1500" b="1" u="sng" dirty="0">
                          <a:solidFill>
                            <a:schemeClr val="dk1"/>
                          </a:solidFill>
                          <a:latin typeface="Quicksand"/>
                          <a:ea typeface="Quicksand"/>
                          <a:cs typeface="Quicksand"/>
                          <a:sym typeface="Quicksand"/>
                        </a:rPr>
                        <a:t>4</a:t>
                      </a:r>
                      <a:endParaRPr sz="1500" b="1" u="sng" dirty="0">
                        <a:solidFill>
                          <a:schemeClr val="dk1"/>
                        </a:solidFill>
                        <a:latin typeface="Quicksand"/>
                        <a:ea typeface="Quicksand"/>
                        <a:cs typeface="Quicksand"/>
                        <a:sym typeface="Quicksand"/>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s-ES" sz="1300" dirty="0">
                          <a:solidFill>
                            <a:schemeClr val="dk1"/>
                          </a:solidFill>
                          <a:latin typeface="Quicksand Medium"/>
                          <a:ea typeface="Quicksand Medium"/>
                          <a:cs typeface="Quicksand Medium"/>
                          <a:sym typeface="Quicksand Medium"/>
                        </a:rPr>
                        <a:t>¿Por qué son tan importantes a futuro?</a:t>
                      </a:r>
                      <a:endParaRPr sz="1300" dirty="0">
                        <a:solidFill>
                          <a:schemeClr val="dk1"/>
                        </a:solidFill>
                        <a:latin typeface="Quicksand Medium"/>
                        <a:ea typeface="Quicksand Medium"/>
                        <a:cs typeface="Quicksand Medium"/>
                        <a:sym typeface="Quicksand Medium"/>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1"/>
                  </a:ext>
                </a:extLst>
              </a:tr>
              <a:tr h="375400">
                <a:tc>
                  <a:txBody>
                    <a:bodyPr/>
                    <a:lstStyle/>
                    <a:p>
                      <a:pPr marL="0" lvl="0" indent="0" algn="r" rtl="0">
                        <a:spcBef>
                          <a:spcPts val="0"/>
                        </a:spcBef>
                        <a:spcAft>
                          <a:spcPts val="0"/>
                        </a:spcAft>
                        <a:buNone/>
                      </a:pPr>
                      <a:r>
                        <a:rPr lang="en" sz="1500" b="1" u="sng" dirty="0">
                          <a:solidFill>
                            <a:schemeClr val="dk1"/>
                          </a:solidFill>
                          <a:latin typeface="Quicksand"/>
                          <a:ea typeface="Quicksand"/>
                          <a:cs typeface="Quicksand"/>
                          <a:sym typeface="Quicksand"/>
                        </a:rPr>
                        <a:t>5</a:t>
                      </a:r>
                      <a:endParaRPr sz="1500" b="1" u="sng" dirty="0">
                        <a:solidFill>
                          <a:schemeClr val="dk1"/>
                        </a:solidFill>
                        <a:latin typeface="Quicksand"/>
                        <a:ea typeface="Quicksand"/>
                        <a:cs typeface="Quicksand"/>
                        <a:sym typeface="Quicksand"/>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s-ES" sz="1300" dirty="0">
                          <a:solidFill>
                            <a:schemeClr val="dk1"/>
                          </a:solidFill>
                          <a:latin typeface="Quicksand Medium"/>
                          <a:ea typeface="Quicksand Medium"/>
                          <a:cs typeface="Quicksand Medium"/>
                          <a:sym typeface="Quicksand Medium"/>
                        </a:rPr>
                        <a:t>Modelo y ¿qué es cada cosa?</a:t>
                      </a:r>
                      <a:endParaRPr sz="1300" dirty="0">
                        <a:solidFill>
                          <a:schemeClr val="dk1"/>
                        </a:solidFill>
                        <a:latin typeface="Quicksand Medium"/>
                        <a:ea typeface="Quicksand Medium"/>
                        <a:cs typeface="Quicksand Medium"/>
                        <a:sym typeface="Quicksand Medium"/>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2"/>
                  </a:ext>
                </a:extLst>
              </a:tr>
              <a:tr h="375400">
                <a:tc>
                  <a:txBody>
                    <a:bodyPr/>
                    <a:lstStyle/>
                    <a:p>
                      <a:pPr marL="0" lvl="0" indent="0" algn="r" rtl="0">
                        <a:spcBef>
                          <a:spcPts val="0"/>
                        </a:spcBef>
                        <a:spcAft>
                          <a:spcPts val="0"/>
                        </a:spcAft>
                        <a:buNone/>
                      </a:pPr>
                      <a:r>
                        <a:rPr lang="en" sz="1500" b="1" u="sng" dirty="0">
                          <a:solidFill>
                            <a:schemeClr val="dk1"/>
                          </a:solidFill>
                          <a:latin typeface="Quicksand"/>
                          <a:ea typeface="Quicksand"/>
                          <a:cs typeface="Quicksand"/>
                          <a:sym typeface="Quicksand"/>
                        </a:rPr>
                        <a:t>6</a:t>
                      </a:r>
                      <a:endParaRPr sz="1500" b="1" u="sng" dirty="0">
                        <a:solidFill>
                          <a:schemeClr val="dk1"/>
                        </a:solidFill>
                        <a:latin typeface="Quicksand"/>
                        <a:ea typeface="Quicksand"/>
                        <a:cs typeface="Quicksand"/>
                        <a:sym typeface="Quicksand"/>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s-ES" sz="1300" dirty="0">
                          <a:solidFill>
                            <a:schemeClr val="dk1"/>
                          </a:solidFill>
                          <a:latin typeface="Quicksand Medium"/>
                          <a:ea typeface="Quicksand Medium"/>
                          <a:cs typeface="Quicksand Medium"/>
                          <a:sym typeface="Quicksand Medium"/>
                        </a:rPr>
                        <a:t>Objetivos </a:t>
                      </a:r>
                      <a:endParaRPr sz="1300" dirty="0">
                        <a:solidFill>
                          <a:schemeClr val="dk1"/>
                        </a:solidFill>
                        <a:latin typeface="Quicksand Medium"/>
                        <a:ea typeface="Quicksand Medium"/>
                        <a:cs typeface="Quicksand Medium"/>
                        <a:sym typeface="Quicksand Medium"/>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3"/>
                  </a:ext>
                </a:extLst>
              </a:tr>
              <a:tr h="375400">
                <a:tc>
                  <a:txBody>
                    <a:bodyPr/>
                    <a:lstStyle/>
                    <a:p>
                      <a:pPr marL="0" lvl="0" indent="0" algn="r" rtl="0">
                        <a:spcBef>
                          <a:spcPts val="0"/>
                        </a:spcBef>
                        <a:spcAft>
                          <a:spcPts val="0"/>
                        </a:spcAft>
                        <a:buNone/>
                      </a:pPr>
                      <a:r>
                        <a:rPr lang="en" sz="1500" b="1" u="sng" dirty="0">
                          <a:solidFill>
                            <a:schemeClr val="dk1"/>
                          </a:solidFill>
                          <a:latin typeface="Quicksand"/>
                          <a:ea typeface="Quicksand"/>
                          <a:cs typeface="Quicksand"/>
                          <a:sym typeface="Quicksand"/>
                        </a:rPr>
                        <a:t>7</a:t>
                      </a:r>
                      <a:endParaRPr sz="1500" b="1" u="sng" dirty="0">
                        <a:solidFill>
                          <a:schemeClr val="dk1"/>
                        </a:solidFill>
                        <a:latin typeface="Quicksand"/>
                        <a:ea typeface="Quicksand"/>
                        <a:cs typeface="Quicksand"/>
                        <a:sym typeface="Quicksand"/>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s-ES" sz="1300" dirty="0">
                          <a:solidFill>
                            <a:schemeClr val="dk1"/>
                          </a:solidFill>
                          <a:latin typeface="Quicksand Medium"/>
                          <a:ea typeface="Quicksand Medium"/>
                          <a:cs typeface="Quicksand Medium"/>
                          <a:sym typeface="Quicksand Medium"/>
                        </a:rPr>
                        <a:t>Resultado obtenido </a:t>
                      </a:r>
                      <a:endParaRPr sz="1300" dirty="0">
                        <a:solidFill>
                          <a:schemeClr val="dk1"/>
                        </a:solidFill>
                        <a:latin typeface="Quicksand Medium"/>
                        <a:ea typeface="Quicksand Medium"/>
                        <a:cs typeface="Quicksand Medium"/>
                        <a:sym typeface="Quicksand Medium"/>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4"/>
                  </a:ext>
                </a:extLst>
              </a:tr>
              <a:tr h="375400">
                <a:tc>
                  <a:txBody>
                    <a:bodyPr/>
                    <a:lstStyle/>
                    <a:p>
                      <a:pPr marL="0" lvl="0" indent="0" algn="r" rtl="0">
                        <a:spcBef>
                          <a:spcPts val="0"/>
                        </a:spcBef>
                        <a:spcAft>
                          <a:spcPts val="0"/>
                        </a:spcAft>
                        <a:buNone/>
                      </a:pPr>
                      <a:r>
                        <a:rPr lang="en" sz="1500" b="1" dirty="0">
                          <a:solidFill>
                            <a:schemeClr val="dk1"/>
                          </a:solidFill>
                          <a:latin typeface="Quicksand"/>
                          <a:ea typeface="Quicksand"/>
                          <a:cs typeface="Quicksand"/>
                          <a:sym typeface="Quicksand"/>
                        </a:rPr>
                        <a:t> </a:t>
                      </a:r>
                      <a:endParaRPr sz="1500" b="1" dirty="0">
                        <a:solidFill>
                          <a:schemeClr val="dk1"/>
                        </a:solidFill>
                        <a:latin typeface="Quicksand"/>
                        <a:ea typeface="Quicksand"/>
                        <a:cs typeface="Quicksand"/>
                        <a:sym typeface="Quicksand"/>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1600"/>
                        </a:spcAft>
                        <a:buNone/>
                      </a:pPr>
                      <a:endParaRPr lang="en" sz="1500" b="1" u="sng" dirty="0">
                        <a:solidFill>
                          <a:schemeClr val="dk1"/>
                        </a:solidFill>
                        <a:latin typeface="Quicksand"/>
                        <a:ea typeface="Quicksand"/>
                        <a:cs typeface="Quicksand"/>
                        <a:sym typeface="Quicksand"/>
                      </a:endParaRPr>
                    </a:p>
                  </a:txBody>
                  <a:tcPr marL="121900" marR="12190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a:spLocks noGrp="1"/>
          </p:cNvSpPr>
          <p:nvPr>
            <p:ph type="subTitle" idx="4"/>
          </p:nvPr>
        </p:nvSpPr>
        <p:spPr>
          <a:xfrm>
            <a:off x="6601829" y="2301067"/>
            <a:ext cx="3610000" cy="763600"/>
          </a:xfrm>
          <a:prstGeom prst="rect">
            <a:avLst/>
          </a:prstGeom>
        </p:spPr>
        <p:txBody>
          <a:bodyPr spcFirstLastPara="1" wrap="square" lIns="121900" tIns="121900" rIns="121900" bIns="121900" anchor="b" anchorCtr="0">
            <a:noAutofit/>
          </a:bodyPr>
          <a:lstStyle/>
          <a:p>
            <a:pPr marL="0" indent="0"/>
            <a:r>
              <a:rPr lang="es-ES" dirty="0">
                <a:latin typeface="Avenir Next" panose="020B0503020202020204" pitchFamily="34" charset="0"/>
              </a:rPr>
              <a:t>¿POR QUÉ TANTO INTERÉS EN HACER UN METAMATERIAL?</a:t>
            </a:r>
            <a:endParaRPr dirty="0">
              <a:latin typeface="Avenir Next" panose="020B0503020202020204" pitchFamily="34" charset="0"/>
            </a:endParaRPr>
          </a:p>
        </p:txBody>
      </p:sp>
      <p:sp>
        <p:nvSpPr>
          <p:cNvPr id="248" name="Google Shape;248;p32"/>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s-ES" dirty="0">
                <a:latin typeface="Avenir Next" panose="020B0503020202020204" pitchFamily="34" charset="0"/>
              </a:rPr>
              <a:t>INTRODUCCIÓN</a:t>
            </a:r>
            <a:endParaRPr dirty="0">
              <a:latin typeface="Avenir Next" panose="020B0503020202020204" pitchFamily="34" charset="0"/>
            </a:endParaRPr>
          </a:p>
        </p:txBody>
      </p:sp>
      <p:sp>
        <p:nvSpPr>
          <p:cNvPr id="249" name="Google Shape;249;p32"/>
          <p:cNvSpPr txBox="1">
            <a:spLocks noGrp="1"/>
          </p:cNvSpPr>
          <p:nvPr>
            <p:ph type="subTitle" idx="1"/>
          </p:nvPr>
        </p:nvSpPr>
        <p:spPr>
          <a:xfrm>
            <a:off x="6601829" y="3084533"/>
            <a:ext cx="3610000" cy="2082000"/>
          </a:xfrm>
          <a:prstGeom prst="rect">
            <a:avLst/>
          </a:prstGeom>
        </p:spPr>
        <p:txBody>
          <a:bodyPr spcFirstLastPara="1" wrap="square" lIns="121900" tIns="121900" rIns="121900" bIns="121900" anchor="t" anchorCtr="0">
            <a:noAutofit/>
          </a:bodyPr>
          <a:lstStyle/>
          <a:p>
            <a:pPr marL="0" indent="0"/>
            <a:r>
              <a:rPr lang="en-US" sz="1500" dirty="0">
                <a:latin typeface="Avenir Next" panose="020B0503020202020204" pitchFamily="34" charset="0"/>
              </a:rPr>
              <a:t>Los </a:t>
            </a:r>
            <a:r>
              <a:rPr lang="en-US" sz="1500" dirty="0" err="1">
                <a:latin typeface="Avenir Next" panose="020B0503020202020204" pitchFamily="34" charset="0"/>
              </a:rPr>
              <a:t>materiales</a:t>
            </a:r>
            <a:r>
              <a:rPr lang="en-US" sz="1500" dirty="0">
                <a:latin typeface="Avenir Next" panose="020B0503020202020204" pitchFamily="34" charset="0"/>
              </a:rPr>
              <a:t> del </a:t>
            </a:r>
            <a:r>
              <a:rPr lang="en-US" sz="1500" dirty="0" err="1">
                <a:latin typeface="Avenir Next" panose="020B0503020202020204" pitchFamily="34" charset="0"/>
              </a:rPr>
              <a:t>futuro</a:t>
            </a:r>
            <a:endParaRPr lang="en-US" sz="1500" dirty="0">
              <a:latin typeface="Avenir Next" panose="020B0503020202020204" pitchFamily="34" charset="0"/>
            </a:endParaRPr>
          </a:p>
          <a:p>
            <a:pPr marL="0" indent="0"/>
            <a:r>
              <a:rPr lang="en-US" sz="1500" dirty="0" err="1">
                <a:latin typeface="Avenir Next" panose="020B0503020202020204" pitchFamily="34" charset="0"/>
              </a:rPr>
              <a:t>Propiedades</a:t>
            </a:r>
            <a:r>
              <a:rPr lang="en-US" sz="1500" dirty="0">
                <a:latin typeface="Avenir Next" panose="020B0503020202020204" pitchFamily="34" charset="0"/>
              </a:rPr>
              <a:t> que no se </a:t>
            </a:r>
            <a:r>
              <a:rPr lang="en-US" sz="1500" dirty="0" err="1">
                <a:latin typeface="Avenir Next" panose="020B0503020202020204" pitchFamily="34" charset="0"/>
              </a:rPr>
              <a:t>encuentran</a:t>
            </a:r>
            <a:r>
              <a:rPr lang="en-US" sz="1500" dirty="0">
                <a:latin typeface="Avenir Next" panose="020B0503020202020204" pitchFamily="34" charset="0"/>
              </a:rPr>
              <a:t> </a:t>
            </a:r>
            <a:r>
              <a:rPr lang="en-US" sz="1500" dirty="0" err="1">
                <a:latin typeface="Avenir Next" panose="020B0503020202020204" pitchFamily="34" charset="0"/>
              </a:rPr>
              <a:t>en</a:t>
            </a:r>
            <a:r>
              <a:rPr lang="en-US" sz="1500" dirty="0">
                <a:latin typeface="Avenir Next" panose="020B0503020202020204" pitchFamily="34" charset="0"/>
              </a:rPr>
              <a:t> la </a:t>
            </a:r>
            <a:r>
              <a:rPr lang="en-US" sz="1500" dirty="0" err="1">
                <a:latin typeface="Avenir Next" panose="020B0503020202020204" pitchFamily="34" charset="0"/>
              </a:rPr>
              <a:t>naturaleza</a:t>
            </a:r>
            <a:r>
              <a:rPr lang="en-US" sz="1500" dirty="0">
                <a:latin typeface="Avenir Next" panose="020B0503020202020204" pitchFamily="34" charset="0"/>
              </a:rPr>
              <a:t> </a:t>
            </a:r>
          </a:p>
          <a:p>
            <a:pPr marL="171450" indent="-171450">
              <a:buFontTx/>
              <a:buChar char="-"/>
            </a:pPr>
            <a:r>
              <a:rPr lang="en-US" sz="1500" dirty="0" err="1">
                <a:latin typeface="Avenir Next" panose="020B0503020202020204" pitchFamily="34" charset="0"/>
              </a:rPr>
              <a:t>Invisibilidad</a:t>
            </a:r>
            <a:endParaRPr lang="en-US" sz="1500" dirty="0">
              <a:latin typeface="Avenir Next" panose="020B0503020202020204" pitchFamily="34" charset="0"/>
            </a:endParaRPr>
          </a:p>
          <a:p>
            <a:pPr marL="171450" indent="-171450">
              <a:buFontTx/>
              <a:buChar char="-"/>
            </a:pPr>
            <a:r>
              <a:rPr lang="en-US" sz="1500" dirty="0" err="1">
                <a:latin typeface="Avenir Next" panose="020B0503020202020204" pitchFamily="34" charset="0"/>
              </a:rPr>
              <a:t>Controlan</a:t>
            </a:r>
            <a:r>
              <a:rPr lang="en-US" sz="1500" dirty="0">
                <a:latin typeface="Avenir Next" panose="020B0503020202020204" pitchFamily="34" charset="0"/>
              </a:rPr>
              <a:t> </a:t>
            </a:r>
            <a:r>
              <a:rPr lang="en-US" sz="1500" dirty="0" err="1">
                <a:latin typeface="Avenir Next" panose="020B0503020202020204" pitchFamily="34" charset="0"/>
              </a:rPr>
              <a:t>el</a:t>
            </a:r>
            <a:r>
              <a:rPr lang="en-US" sz="1500" dirty="0">
                <a:latin typeface="Avenir Next" panose="020B0503020202020204" pitchFamily="34" charset="0"/>
              </a:rPr>
              <a:t> </a:t>
            </a:r>
            <a:r>
              <a:rPr lang="en-US" sz="1500" dirty="0" err="1">
                <a:latin typeface="Avenir Next" panose="020B0503020202020204" pitchFamily="34" charset="0"/>
              </a:rPr>
              <a:t>sonido</a:t>
            </a:r>
            <a:r>
              <a:rPr lang="en-US" sz="1500" dirty="0">
                <a:latin typeface="Avenir Next" panose="020B0503020202020204" pitchFamily="34" charset="0"/>
              </a:rPr>
              <a:t> </a:t>
            </a:r>
          </a:p>
          <a:p>
            <a:pPr marL="171450" indent="-171450">
              <a:buFontTx/>
              <a:buChar char="-"/>
            </a:pPr>
            <a:r>
              <a:rPr lang="en-US" sz="1500" dirty="0" err="1">
                <a:latin typeface="Avenir Next" panose="020B0503020202020204" pitchFamily="34" charset="0"/>
              </a:rPr>
              <a:t>Únicos</a:t>
            </a:r>
            <a:r>
              <a:rPr lang="en-US" sz="1500" dirty="0">
                <a:latin typeface="Avenir Next" panose="020B0503020202020204" pitchFamily="34" charset="0"/>
              </a:rPr>
              <a:t> </a:t>
            </a:r>
            <a:r>
              <a:rPr lang="en-US" sz="1500" dirty="0" err="1">
                <a:latin typeface="Avenir Next" panose="020B0503020202020204" pitchFamily="34" charset="0"/>
              </a:rPr>
              <a:t>materiales</a:t>
            </a:r>
            <a:r>
              <a:rPr lang="en-US" sz="1500" dirty="0">
                <a:latin typeface="Avenir Next" panose="020B0503020202020204" pitchFamily="34" charset="0"/>
              </a:rPr>
              <a:t> con un IR </a:t>
            </a:r>
            <a:r>
              <a:rPr lang="en-US" sz="1500" dirty="0" err="1">
                <a:latin typeface="Avenir Next" panose="020B0503020202020204" pitchFamily="34" charset="0"/>
              </a:rPr>
              <a:t>negativo</a:t>
            </a:r>
            <a:r>
              <a:rPr lang="en-US" sz="1500" dirty="0">
                <a:latin typeface="Avenir Next" panose="020B0503020202020204" pitchFamily="34" charset="0"/>
              </a:rPr>
              <a:t> </a:t>
            </a:r>
          </a:p>
        </p:txBody>
      </p:sp>
      <p:sp>
        <p:nvSpPr>
          <p:cNvPr id="250" name="Google Shape;250;p32"/>
          <p:cNvSpPr txBox="1">
            <a:spLocks noGrp="1"/>
          </p:cNvSpPr>
          <p:nvPr>
            <p:ph type="subTitle" idx="2"/>
          </p:nvPr>
        </p:nvSpPr>
        <p:spPr>
          <a:xfrm>
            <a:off x="1980171" y="3084533"/>
            <a:ext cx="3610000" cy="2082000"/>
          </a:xfrm>
          <a:prstGeom prst="rect">
            <a:avLst/>
          </a:prstGeom>
        </p:spPr>
        <p:txBody>
          <a:bodyPr spcFirstLastPara="1" wrap="square" lIns="121900" tIns="121900" rIns="121900" bIns="121900" anchor="t" anchorCtr="0">
            <a:noAutofit/>
          </a:bodyPr>
          <a:lstStyle/>
          <a:p>
            <a:pPr marL="0" indent="0"/>
            <a:r>
              <a:rPr lang="es-ES" sz="1500" dirty="0">
                <a:latin typeface="Avenir Next" panose="020B0503020202020204" pitchFamily="34" charset="0"/>
              </a:rPr>
              <a:t>El proyecto no surgió para la clase. La clase fue la herramienta para poder lograr por primera vez un proyecto personal. </a:t>
            </a:r>
          </a:p>
          <a:p>
            <a:pPr marL="0" indent="0"/>
            <a:endParaRPr lang="es-ES" sz="1500" dirty="0">
              <a:latin typeface="Avenir Next" panose="020B0503020202020204" pitchFamily="34" charset="0"/>
            </a:endParaRPr>
          </a:p>
          <a:p>
            <a:pPr marL="0" indent="0"/>
            <a:r>
              <a:rPr lang="es-ES" sz="1500" dirty="0">
                <a:latin typeface="Avenir Next" panose="020B0503020202020204" pitchFamily="34" charset="0"/>
              </a:rPr>
              <a:t>Se retomaron las ideas y procesos del proyecto 1. </a:t>
            </a:r>
            <a:endParaRPr sz="1500" dirty="0">
              <a:latin typeface="Avenir Next" panose="020B0503020202020204" pitchFamily="34" charset="0"/>
            </a:endParaRPr>
          </a:p>
        </p:txBody>
      </p:sp>
      <p:sp>
        <p:nvSpPr>
          <p:cNvPr id="251" name="Google Shape;251;p32"/>
          <p:cNvSpPr txBox="1">
            <a:spLocks noGrp="1"/>
          </p:cNvSpPr>
          <p:nvPr>
            <p:ph type="subTitle" idx="3"/>
          </p:nvPr>
        </p:nvSpPr>
        <p:spPr>
          <a:xfrm>
            <a:off x="1842385" y="2063526"/>
            <a:ext cx="3610000" cy="763600"/>
          </a:xfrm>
          <a:prstGeom prst="rect">
            <a:avLst/>
          </a:prstGeom>
        </p:spPr>
        <p:txBody>
          <a:bodyPr spcFirstLastPara="1" wrap="square" lIns="121900" tIns="121900" rIns="121900" bIns="121900" anchor="b" anchorCtr="0">
            <a:noAutofit/>
          </a:bodyPr>
          <a:lstStyle/>
          <a:p>
            <a:pPr marL="0" indent="0"/>
            <a:r>
              <a:rPr lang="es-ES" dirty="0">
                <a:latin typeface="Avenir Next" panose="020B0503020202020204" pitchFamily="34" charset="0"/>
              </a:rPr>
              <a:t>PROYECTO INTEGRADOR </a:t>
            </a:r>
            <a:endParaRPr dirty="0">
              <a:latin typeface="Avenir Next" panose="020B0503020202020204" pitchFamily="34" charset="0"/>
            </a:endParaRPr>
          </a:p>
        </p:txBody>
      </p:sp>
      <p:pic>
        <p:nvPicPr>
          <p:cNvPr id="2050" name="Picture 2" descr="propia capa de invisibilidad ...">
            <a:extLst>
              <a:ext uri="{FF2B5EF4-FFF2-40B4-BE49-F238E27FC236}">
                <a16:creationId xmlns:a16="http://schemas.microsoft.com/office/drawing/2014/main" id="{2C4AABDA-7A8E-C5A3-CA19-6872ACB4E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410" y="4874578"/>
            <a:ext cx="3305741" cy="18574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onido: definición, cómo se produce y ...">
            <a:extLst>
              <a:ext uri="{FF2B5EF4-FFF2-40B4-BE49-F238E27FC236}">
                <a16:creationId xmlns:a16="http://schemas.microsoft.com/office/drawing/2014/main" id="{1CDEE368-46F3-5DCE-0207-2521B429F9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0015" y="4856482"/>
            <a:ext cx="3714812" cy="18574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Índice de refracción: Fórmula y ...">
            <a:extLst>
              <a:ext uri="{FF2B5EF4-FFF2-40B4-BE49-F238E27FC236}">
                <a16:creationId xmlns:a16="http://schemas.microsoft.com/office/drawing/2014/main" id="{6F866797-96CA-8F51-EF2C-5588D45547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8503" y="4874578"/>
            <a:ext cx="2774042" cy="18393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s-ES" dirty="0"/>
              <a:t>¿</a:t>
            </a:r>
            <a:r>
              <a:rPr lang="es-ES" dirty="0">
                <a:latin typeface="Avenir Next" panose="020B0503020202020204" pitchFamily="34" charset="0"/>
              </a:rPr>
              <a:t>POR QUÉ SON TAN IMPORTANTES A FUTURO?</a:t>
            </a:r>
            <a:endParaRPr dirty="0"/>
          </a:p>
        </p:txBody>
      </p:sp>
      <p:sp>
        <p:nvSpPr>
          <p:cNvPr id="257" name="Google Shape;257;p33"/>
          <p:cNvSpPr txBox="1">
            <a:spLocks noGrp="1"/>
          </p:cNvSpPr>
          <p:nvPr>
            <p:ph type="subTitle" idx="4"/>
          </p:nvPr>
        </p:nvSpPr>
        <p:spPr>
          <a:xfrm>
            <a:off x="960019" y="2247333"/>
            <a:ext cx="3074000" cy="763600"/>
          </a:xfrm>
          <a:prstGeom prst="rect">
            <a:avLst/>
          </a:prstGeom>
        </p:spPr>
        <p:txBody>
          <a:bodyPr spcFirstLastPara="1" wrap="square" lIns="121900" tIns="121900" rIns="121900" bIns="121900" anchor="b" anchorCtr="0">
            <a:noAutofit/>
          </a:bodyPr>
          <a:lstStyle/>
          <a:p>
            <a:pPr marL="0" indent="0"/>
            <a:r>
              <a:rPr lang="en-MX" dirty="0">
                <a:latin typeface="Avenir Next" panose="020B0503020202020204" pitchFamily="34" charset="0"/>
              </a:rPr>
              <a:t>ÁMBITO MILITAR </a:t>
            </a:r>
            <a:endParaRPr dirty="0">
              <a:latin typeface="Avenir Next" panose="020B0503020202020204" pitchFamily="34" charset="0"/>
            </a:endParaRPr>
          </a:p>
        </p:txBody>
      </p:sp>
      <p:sp>
        <p:nvSpPr>
          <p:cNvPr id="258" name="Google Shape;258;p33"/>
          <p:cNvSpPr txBox="1">
            <a:spLocks noGrp="1"/>
          </p:cNvSpPr>
          <p:nvPr>
            <p:ph type="subTitle" idx="5"/>
          </p:nvPr>
        </p:nvSpPr>
        <p:spPr>
          <a:xfrm>
            <a:off x="4558997" y="2247333"/>
            <a:ext cx="3074000" cy="763600"/>
          </a:xfrm>
          <a:prstGeom prst="rect">
            <a:avLst/>
          </a:prstGeom>
        </p:spPr>
        <p:txBody>
          <a:bodyPr spcFirstLastPara="1" wrap="square" lIns="121900" tIns="121900" rIns="121900" bIns="121900" anchor="b" anchorCtr="0">
            <a:noAutofit/>
          </a:bodyPr>
          <a:lstStyle/>
          <a:p>
            <a:pPr marL="0" indent="0"/>
            <a:r>
              <a:rPr lang="es-ES" dirty="0">
                <a:latin typeface="Avenir Next" panose="020B0503020202020204" pitchFamily="34" charset="0"/>
              </a:rPr>
              <a:t>INDUSTRIA AUTOMOTRÍZ </a:t>
            </a:r>
            <a:endParaRPr dirty="0">
              <a:latin typeface="Avenir Next" panose="020B0503020202020204" pitchFamily="34" charset="0"/>
            </a:endParaRPr>
          </a:p>
        </p:txBody>
      </p:sp>
      <p:sp>
        <p:nvSpPr>
          <p:cNvPr id="262" name="Google Shape;262;p33"/>
          <p:cNvSpPr txBox="1">
            <a:spLocks noGrp="1"/>
          </p:cNvSpPr>
          <p:nvPr>
            <p:ph type="subTitle" idx="6"/>
          </p:nvPr>
        </p:nvSpPr>
        <p:spPr>
          <a:xfrm>
            <a:off x="8157981" y="2247333"/>
            <a:ext cx="3074000" cy="763600"/>
          </a:xfrm>
          <a:prstGeom prst="rect">
            <a:avLst/>
          </a:prstGeom>
        </p:spPr>
        <p:txBody>
          <a:bodyPr spcFirstLastPara="1" wrap="square" lIns="121900" tIns="121900" rIns="121900" bIns="121900" anchor="b" anchorCtr="0">
            <a:noAutofit/>
          </a:bodyPr>
          <a:lstStyle/>
          <a:p>
            <a:pPr marL="0" indent="0"/>
            <a:r>
              <a:rPr lang="en-MX" dirty="0">
                <a:latin typeface="Avenir Next" panose="020B0503020202020204" pitchFamily="34" charset="0"/>
              </a:rPr>
              <a:t>ÓPTICA</a:t>
            </a:r>
            <a:endParaRPr dirty="0">
              <a:latin typeface="Avenir Next" panose="020B0503020202020204" pitchFamily="34" charset="0"/>
            </a:endParaRPr>
          </a:p>
        </p:txBody>
      </p:sp>
      <p:sp>
        <p:nvSpPr>
          <p:cNvPr id="2" name="TextBox 1">
            <a:extLst>
              <a:ext uri="{FF2B5EF4-FFF2-40B4-BE49-F238E27FC236}">
                <a16:creationId xmlns:a16="http://schemas.microsoft.com/office/drawing/2014/main" id="{A6044311-790E-4208-39B7-E72DE8C45055}"/>
              </a:ext>
            </a:extLst>
          </p:cNvPr>
          <p:cNvSpPr txBox="1"/>
          <p:nvPr/>
        </p:nvSpPr>
        <p:spPr>
          <a:xfrm>
            <a:off x="2225457" y="5518520"/>
            <a:ext cx="8242126" cy="369332"/>
          </a:xfrm>
          <a:prstGeom prst="rect">
            <a:avLst/>
          </a:prstGeom>
          <a:noFill/>
        </p:spPr>
        <p:txBody>
          <a:bodyPr wrap="square" rtlCol="0">
            <a:spAutoFit/>
          </a:bodyPr>
          <a:lstStyle/>
          <a:p>
            <a:r>
              <a:rPr lang="en-MX" dirty="0">
                <a:latin typeface="Avenir Next" panose="020B0503020202020204" pitchFamily="34" charset="0"/>
              </a:rPr>
              <a:t>Como futura ingeniera en nanotencología quiero se parte de este proceso </a:t>
            </a:r>
          </a:p>
        </p:txBody>
      </p:sp>
      <p:pic>
        <p:nvPicPr>
          <p:cNvPr id="3074" name="Picture 2" descr="Sedena convocatoria 2022: fechas y ...">
            <a:extLst>
              <a:ext uri="{FF2B5EF4-FFF2-40B4-BE49-F238E27FC236}">
                <a16:creationId xmlns:a16="http://schemas.microsoft.com/office/drawing/2014/main" id="{ADD12CCE-BB22-2E9D-A37E-3D60DC0F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14" y="3017444"/>
            <a:ext cx="34925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mpleo dentro de la industria automotriz">
            <a:extLst>
              <a:ext uri="{FF2B5EF4-FFF2-40B4-BE49-F238E27FC236}">
                <a16:creationId xmlns:a16="http://schemas.microsoft.com/office/drawing/2014/main" id="{6F17B4EB-80BD-594B-5F12-F5F5727C7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8997" y="3187909"/>
            <a:ext cx="38100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La óptica, entre la fisiología, la física y la historia - Adelantos Digital">
            <a:extLst>
              <a:ext uri="{FF2B5EF4-FFF2-40B4-BE49-F238E27FC236}">
                <a16:creationId xmlns:a16="http://schemas.microsoft.com/office/drawing/2014/main" id="{A7B0427F-BB22-F906-D835-EB1929646E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7300" y="3318809"/>
            <a:ext cx="3369238" cy="18717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pSp>
        <p:nvGrpSpPr>
          <p:cNvPr id="307" name="Google Shape;307;p37"/>
          <p:cNvGrpSpPr/>
          <p:nvPr/>
        </p:nvGrpSpPr>
        <p:grpSpPr>
          <a:xfrm>
            <a:off x="-651036" y="-550449"/>
            <a:ext cx="13485269" cy="8245448"/>
            <a:chOff x="-488277" y="-412837"/>
            <a:chExt cx="10113952" cy="6184086"/>
          </a:xfrm>
        </p:grpSpPr>
        <p:pic>
          <p:nvPicPr>
            <p:cNvPr id="308" name="Google Shape;308;p37"/>
            <p:cNvPicPr preferRelativeResize="0"/>
            <p:nvPr/>
          </p:nvPicPr>
          <p:blipFill>
            <a:blip r:embed="rId3">
              <a:alphaModFix/>
            </a:blip>
            <a:stretch>
              <a:fillRect/>
            </a:stretch>
          </p:blipFill>
          <p:spPr>
            <a:xfrm>
              <a:off x="-488277" y="-412837"/>
              <a:ext cx="2914969" cy="1752275"/>
            </a:xfrm>
            <a:prstGeom prst="rect">
              <a:avLst/>
            </a:prstGeom>
            <a:noFill/>
            <a:ln>
              <a:noFill/>
            </a:ln>
          </p:spPr>
        </p:pic>
        <p:pic>
          <p:nvPicPr>
            <p:cNvPr id="309" name="Google Shape;309;p37"/>
            <p:cNvPicPr preferRelativeResize="0"/>
            <p:nvPr/>
          </p:nvPicPr>
          <p:blipFill>
            <a:blip r:embed="rId4">
              <a:alphaModFix/>
            </a:blip>
            <a:stretch>
              <a:fillRect/>
            </a:stretch>
          </p:blipFill>
          <p:spPr>
            <a:xfrm rot="10800000">
              <a:off x="3934352" y="2978198"/>
              <a:ext cx="5691323" cy="2793050"/>
            </a:xfrm>
            <a:prstGeom prst="rect">
              <a:avLst/>
            </a:prstGeom>
            <a:noFill/>
            <a:ln>
              <a:noFill/>
            </a:ln>
          </p:spPr>
        </p:pic>
      </p:grpSp>
      <p:sp>
        <p:nvSpPr>
          <p:cNvPr id="311" name="Google Shape;311;p37"/>
          <p:cNvSpPr txBox="1">
            <a:spLocks noGrp="1"/>
          </p:cNvSpPr>
          <p:nvPr>
            <p:ph type="subTitle" idx="1"/>
          </p:nvPr>
        </p:nvSpPr>
        <p:spPr>
          <a:xfrm>
            <a:off x="1937468" y="438516"/>
            <a:ext cx="8768000" cy="662800"/>
          </a:xfrm>
          <a:prstGeom prst="rect">
            <a:avLst/>
          </a:prstGeom>
        </p:spPr>
        <p:txBody>
          <a:bodyPr spcFirstLastPara="1" wrap="square" lIns="121900" tIns="121900" rIns="121900" bIns="121900" anchor="t" anchorCtr="0">
            <a:noAutofit/>
          </a:bodyPr>
          <a:lstStyle/>
          <a:p>
            <a:pPr marL="0" indent="0"/>
            <a:r>
              <a:rPr lang="es-ES" dirty="0">
                <a:latin typeface="Avenir Next" panose="020B0503020202020204" pitchFamily="34" charset="0"/>
              </a:rPr>
              <a:t>MODELO Y ¿QUÉ ES CADA COSA?</a:t>
            </a:r>
            <a:endParaRPr dirty="0">
              <a:latin typeface="Avenir Next" panose="020B0503020202020204" pitchFamily="34" charset="0"/>
            </a:endParaRPr>
          </a:p>
        </p:txBody>
      </p:sp>
      <p:pic>
        <p:nvPicPr>
          <p:cNvPr id="5" name="Picture 4" descr="A close-up of a math equation&#10;&#10;Description automatically generated">
            <a:extLst>
              <a:ext uri="{FF2B5EF4-FFF2-40B4-BE49-F238E27FC236}">
                <a16:creationId xmlns:a16="http://schemas.microsoft.com/office/drawing/2014/main" id="{B73B7555-F7F1-5B30-3B76-B99AA18C4377}"/>
              </a:ext>
            </a:extLst>
          </p:cNvPr>
          <p:cNvPicPr>
            <a:picLocks noChangeAspect="1"/>
          </p:cNvPicPr>
          <p:nvPr/>
        </p:nvPicPr>
        <p:blipFill>
          <a:blip r:embed="rId5"/>
          <a:stretch>
            <a:fillRect/>
          </a:stretch>
        </p:blipFill>
        <p:spPr>
          <a:xfrm>
            <a:off x="599684" y="1258575"/>
            <a:ext cx="2394037" cy="955759"/>
          </a:xfrm>
          <a:prstGeom prst="rect">
            <a:avLst/>
          </a:prstGeom>
        </p:spPr>
      </p:pic>
      <p:pic>
        <p:nvPicPr>
          <p:cNvPr id="7" name="Picture 6" descr="A diagram of a mathematical equation&#10;&#10;Description automatically generated with medium confidence">
            <a:extLst>
              <a:ext uri="{FF2B5EF4-FFF2-40B4-BE49-F238E27FC236}">
                <a16:creationId xmlns:a16="http://schemas.microsoft.com/office/drawing/2014/main" id="{4BEEE8F4-BAD8-3D5F-D86E-B970355D872B}"/>
              </a:ext>
            </a:extLst>
          </p:cNvPr>
          <p:cNvPicPr>
            <a:picLocks noChangeAspect="1"/>
          </p:cNvPicPr>
          <p:nvPr/>
        </p:nvPicPr>
        <p:blipFill>
          <a:blip r:embed="rId6"/>
          <a:srcRect t="8200"/>
          <a:stretch/>
        </p:blipFill>
        <p:spPr>
          <a:xfrm>
            <a:off x="3550793" y="1233434"/>
            <a:ext cx="1935607" cy="1479086"/>
          </a:xfrm>
          <a:prstGeom prst="rect">
            <a:avLst/>
          </a:prstGeom>
        </p:spPr>
      </p:pic>
      <p:pic>
        <p:nvPicPr>
          <p:cNvPr id="9" name="Picture 8" descr="A close-up of a math problem&#10;&#10;Description automatically generated">
            <a:extLst>
              <a:ext uri="{FF2B5EF4-FFF2-40B4-BE49-F238E27FC236}">
                <a16:creationId xmlns:a16="http://schemas.microsoft.com/office/drawing/2014/main" id="{3D6EABD8-7369-81B5-101E-2053B0156B0B}"/>
              </a:ext>
            </a:extLst>
          </p:cNvPr>
          <p:cNvPicPr>
            <a:picLocks noChangeAspect="1"/>
          </p:cNvPicPr>
          <p:nvPr/>
        </p:nvPicPr>
        <p:blipFill>
          <a:blip r:embed="rId7"/>
          <a:srcRect t="14282"/>
          <a:stretch/>
        </p:blipFill>
        <p:spPr>
          <a:xfrm>
            <a:off x="5801604" y="1277883"/>
            <a:ext cx="2197100" cy="794689"/>
          </a:xfrm>
          <a:prstGeom prst="rect">
            <a:avLst/>
          </a:prstGeom>
        </p:spPr>
      </p:pic>
      <p:pic>
        <p:nvPicPr>
          <p:cNvPr id="11" name="Picture 10" descr="A pink background with black text&#10;&#10;Description automatically generated">
            <a:extLst>
              <a:ext uri="{FF2B5EF4-FFF2-40B4-BE49-F238E27FC236}">
                <a16:creationId xmlns:a16="http://schemas.microsoft.com/office/drawing/2014/main" id="{08B8492D-4E8F-94B9-D1FE-7C0D9DA6A987}"/>
              </a:ext>
            </a:extLst>
          </p:cNvPr>
          <p:cNvPicPr>
            <a:picLocks noChangeAspect="1"/>
          </p:cNvPicPr>
          <p:nvPr/>
        </p:nvPicPr>
        <p:blipFill>
          <a:blip r:embed="rId8"/>
          <a:stretch>
            <a:fillRect/>
          </a:stretch>
        </p:blipFill>
        <p:spPr>
          <a:xfrm>
            <a:off x="8322259" y="1233434"/>
            <a:ext cx="1549400" cy="838200"/>
          </a:xfrm>
          <a:prstGeom prst="rect">
            <a:avLst/>
          </a:prstGeom>
        </p:spPr>
      </p:pic>
      <p:pic>
        <p:nvPicPr>
          <p:cNvPr id="13" name="Picture 12" descr="A pink rectangular with black text&#10;&#10;Description automatically generated with medium confidence">
            <a:extLst>
              <a:ext uri="{FF2B5EF4-FFF2-40B4-BE49-F238E27FC236}">
                <a16:creationId xmlns:a16="http://schemas.microsoft.com/office/drawing/2014/main" id="{45B6692A-4781-C78C-9663-C141A42026C8}"/>
              </a:ext>
            </a:extLst>
          </p:cNvPr>
          <p:cNvPicPr>
            <a:picLocks noChangeAspect="1"/>
          </p:cNvPicPr>
          <p:nvPr/>
        </p:nvPicPr>
        <p:blipFill>
          <a:blip r:embed="rId9"/>
          <a:stretch>
            <a:fillRect/>
          </a:stretch>
        </p:blipFill>
        <p:spPr>
          <a:xfrm>
            <a:off x="10195214" y="1277884"/>
            <a:ext cx="1600200" cy="749300"/>
          </a:xfrm>
          <a:prstGeom prst="rect">
            <a:avLst/>
          </a:prstGeom>
        </p:spPr>
      </p:pic>
      <p:pic>
        <p:nvPicPr>
          <p:cNvPr id="15" name="Picture 14" descr="A pink rectangular sign with black text&#10;&#10;Description automatically generated">
            <a:extLst>
              <a:ext uri="{FF2B5EF4-FFF2-40B4-BE49-F238E27FC236}">
                <a16:creationId xmlns:a16="http://schemas.microsoft.com/office/drawing/2014/main" id="{82365D92-8A3C-3F05-EF47-2EE08539C443}"/>
              </a:ext>
            </a:extLst>
          </p:cNvPr>
          <p:cNvPicPr>
            <a:picLocks noChangeAspect="1"/>
          </p:cNvPicPr>
          <p:nvPr/>
        </p:nvPicPr>
        <p:blipFill>
          <a:blip r:embed="rId10"/>
          <a:srcRect t="14703"/>
          <a:stretch/>
        </p:blipFill>
        <p:spPr>
          <a:xfrm>
            <a:off x="387872" y="3041658"/>
            <a:ext cx="4025900" cy="779949"/>
          </a:xfrm>
          <a:prstGeom prst="rect">
            <a:avLst/>
          </a:prstGeom>
        </p:spPr>
      </p:pic>
      <p:pic>
        <p:nvPicPr>
          <p:cNvPr id="17" name="Picture 16" descr="A pink square with black text&#10;&#10;Description automatically generated">
            <a:extLst>
              <a:ext uri="{FF2B5EF4-FFF2-40B4-BE49-F238E27FC236}">
                <a16:creationId xmlns:a16="http://schemas.microsoft.com/office/drawing/2014/main" id="{650EE085-F178-47AE-9F27-EBCC9216016C}"/>
              </a:ext>
            </a:extLst>
          </p:cNvPr>
          <p:cNvPicPr>
            <a:picLocks noChangeAspect="1"/>
          </p:cNvPicPr>
          <p:nvPr/>
        </p:nvPicPr>
        <p:blipFill>
          <a:blip r:embed="rId11"/>
          <a:stretch>
            <a:fillRect/>
          </a:stretch>
        </p:blipFill>
        <p:spPr>
          <a:xfrm>
            <a:off x="4750583" y="2854620"/>
            <a:ext cx="5321300" cy="1041400"/>
          </a:xfrm>
          <a:prstGeom prst="rect">
            <a:avLst/>
          </a:prstGeom>
        </p:spPr>
      </p:pic>
      <p:pic>
        <p:nvPicPr>
          <p:cNvPr id="19" name="Picture 18" descr="A math equation with black letters&#10;&#10;Description automatically generated with medium confidence">
            <a:extLst>
              <a:ext uri="{FF2B5EF4-FFF2-40B4-BE49-F238E27FC236}">
                <a16:creationId xmlns:a16="http://schemas.microsoft.com/office/drawing/2014/main" id="{2AD63A1D-2A42-B31A-10FE-E787FC789441}"/>
              </a:ext>
            </a:extLst>
          </p:cNvPr>
          <p:cNvPicPr>
            <a:picLocks noChangeAspect="1"/>
          </p:cNvPicPr>
          <p:nvPr/>
        </p:nvPicPr>
        <p:blipFill>
          <a:blip r:embed="rId12"/>
          <a:stretch>
            <a:fillRect/>
          </a:stretch>
        </p:blipFill>
        <p:spPr>
          <a:xfrm>
            <a:off x="387872" y="3950534"/>
            <a:ext cx="1917700" cy="664657"/>
          </a:xfrm>
          <a:prstGeom prst="rect">
            <a:avLst/>
          </a:prstGeom>
        </p:spPr>
      </p:pic>
      <p:pic>
        <p:nvPicPr>
          <p:cNvPr id="21" name="Picture 20" descr="A black and white math symbols&#10;&#10;Description automatically generated with medium confidence">
            <a:extLst>
              <a:ext uri="{FF2B5EF4-FFF2-40B4-BE49-F238E27FC236}">
                <a16:creationId xmlns:a16="http://schemas.microsoft.com/office/drawing/2014/main" id="{8308DA18-DCA6-8999-8253-83CF861948ED}"/>
              </a:ext>
            </a:extLst>
          </p:cNvPr>
          <p:cNvPicPr>
            <a:picLocks noChangeAspect="1"/>
          </p:cNvPicPr>
          <p:nvPr/>
        </p:nvPicPr>
        <p:blipFill>
          <a:blip r:embed="rId13"/>
          <a:stretch>
            <a:fillRect/>
          </a:stretch>
        </p:blipFill>
        <p:spPr>
          <a:xfrm>
            <a:off x="463202" y="4744117"/>
            <a:ext cx="1333500" cy="1003300"/>
          </a:xfrm>
          <a:prstGeom prst="rect">
            <a:avLst/>
          </a:prstGeom>
        </p:spPr>
      </p:pic>
      <p:pic>
        <p:nvPicPr>
          <p:cNvPr id="23" name="Picture 22" descr="A pink rectangular sign with black text&#10;&#10;Description automatically generated">
            <a:extLst>
              <a:ext uri="{FF2B5EF4-FFF2-40B4-BE49-F238E27FC236}">
                <a16:creationId xmlns:a16="http://schemas.microsoft.com/office/drawing/2014/main" id="{0E763FD4-4CFC-FB84-6502-47E8AC6858EB}"/>
              </a:ext>
            </a:extLst>
          </p:cNvPr>
          <p:cNvPicPr>
            <a:picLocks noChangeAspect="1"/>
          </p:cNvPicPr>
          <p:nvPr/>
        </p:nvPicPr>
        <p:blipFill>
          <a:blip r:embed="rId14"/>
          <a:stretch>
            <a:fillRect/>
          </a:stretch>
        </p:blipFill>
        <p:spPr>
          <a:xfrm>
            <a:off x="2617632" y="4064253"/>
            <a:ext cx="2857500" cy="965200"/>
          </a:xfrm>
          <a:prstGeom prst="rect">
            <a:avLst/>
          </a:prstGeom>
        </p:spPr>
      </p:pic>
      <p:pic>
        <p:nvPicPr>
          <p:cNvPr id="25" name="Picture 24" descr="A math equations on a pink background&#10;&#10;Description automatically generated">
            <a:extLst>
              <a:ext uri="{FF2B5EF4-FFF2-40B4-BE49-F238E27FC236}">
                <a16:creationId xmlns:a16="http://schemas.microsoft.com/office/drawing/2014/main" id="{4416461C-3714-A924-C34C-F7941068A875}"/>
              </a:ext>
            </a:extLst>
          </p:cNvPr>
          <p:cNvPicPr>
            <a:picLocks noChangeAspect="1"/>
          </p:cNvPicPr>
          <p:nvPr/>
        </p:nvPicPr>
        <p:blipFill>
          <a:blip r:embed="rId15"/>
          <a:stretch>
            <a:fillRect/>
          </a:stretch>
        </p:blipFill>
        <p:spPr>
          <a:xfrm>
            <a:off x="5754672" y="4150401"/>
            <a:ext cx="6116810" cy="965200"/>
          </a:xfrm>
          <a:prstGeom prst="rect">
            <a:avLst/>
          </a:prstGeom>
        </p:spPr>
      </p:pic>
      <p:pic>
        <p:nvPicPr>
          <p:cNvPr id="27" name="Picture 26" descr="A math equation with numbers and symbols&#10;&#10;Description automatically generated">
            <a:extLst>
              <a:ext uri="{FF2B5EF4-FFF2-40B4-BE49-F238E27FC236}">
                <a16:creationId xmlns:a16="http://schemas.microsoft.com/office/drawing/2014/main" id="{5E084B25-4D88-54D7-B465-BDB66F0F50CB}"/>
              </a:ext>
            </a:extLst>
          </p:cNvPr>
          <p:cNvPicPr>
            <a:picLocks noChangeAspect="1"/>
          </p:cNvPicPr>
          <p:nvPr/>
        </p:nvPicPr>
        <p:blipFill>
          <a:blip r:embed="rId16"/>
          <a:stretch>
            <a:fillRect/>
          </a:stretch>
        </p:blipFill>
        <p:spPr>
          <a:xfrm>
            <a:off x="4131316" y="5444740"/>
            <a:ext cx="3340575" cy="124648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grpSp>
        <p:nvGrpSpPr>
          <p:cNvPr id="492" name="Google Shape;492;p47"/>
          <p:cNvGrpSpPr/>
          <p:nvPr/>
        </p:nvGrpSpPr>
        <p:grpSpPr>
          <a:xfrm rot="-1615933">
            <a:off x="1195485" y="3495745"/>
            <a:ext cx="4159499" cy="1411807"/>
            <a:chOff x="4702775" y="1893350"/>
            <a:chExt cx="2079150" cy="705700"/>
          </a:xfrm>
        </p:grpSpPr>
        <p:sp>
          <p:nvSpPr>
            <p:cNvPr id="493" name="Google Shape;493;p47"/>
            <p:cNvSpPr/>
            <p:nvPr/>
          </p:nvSpPr>
          <p:spPr>
            <a:xfrm>
              <a:off x="5605450" y="2312850"/>
              <a:ext cx="13200" cy="11500"/>
            </a:xfrm>
            <a:custGeom>
              <a:avLst/>
              <a:gdLst/>
              <a:ahLst/>
              <a:cxnLst/>
              <a:rect l="l" t="t" r="r" b="b"/>
              <a:pathLst>
                <a:path w="528" h="460" extrusionOk="0">
                  <a:moveTo>
                    <a:pt x="263" y="0"/>
                  </a:moveTo>
                  <a:cubicBezTo>
                    <a:pt x="179" y="0"/>
                    <a:pt x="98" y="47"/>
                    <a:pt x="58" y="128"/>
                  </a:cubicBezTo>
                  <a:cubicBezTo>
                    <a:pt x="0" y="242"/>
                    <a:pt x="58" y="380"/>
                    <a:pt x="172" y="437"/>
                  </a:cubicBezTo>
                  <a:cubicBezTo>
                    <a:pt x="203" y="453"/>
                    <a:pt x="234" y="460"/>
                    <a:pt x="265" y="460"/>
                  </a:cubicBezTo>
                  <a:cubicBezTo>
                    <a:pt x="349" y="460"/>
                    <a:pt x="428" y="406"/>
                    <a:pt x="470" y="323"/>
                  </a:cubicBezTo>
                  <a:cubicBezTo>
                    <a:pt x="527" y="208"/>
                    <a:pt x="482" y="71"/>
                    <a:pt x="367" y="25"/>
                  </a:cubicBezTo>
                  <a:cubicBezTo>
                    <a:pt x="334" y="8"/>
                    <a:pt x="298" y="0"/>
                    <a:pt x="26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94" name="Google Shape;494;p47"/>
            <p:cNvSpPr/>
            <p:nvPr/>
          </p:nvSpPr>
          <p:spPr>
            <a:xfrm>
              <a:off x="5840850" y="2351800"/>
              <a:ext cx="13200" cy="11550"/>
            </a:xfrm>
            <a:custGeom>
              <a:avLst/>
              <a:gdLst/>
              <a:ahLst/>
              <a:cxnLst/>
              <a:rect l="l" t="t" r="r" b="b"/>
              <a:pathLst>
                <a:path w="528" h="462" extrusionOk="0">
                  <a:moveTo>
                    <a:pt x="263" y="0"/>
                  </a:moveTo>
                  <a:cubicBezTo>
                    <a:pt x="179" y="0"/>
                    <a:pt x="98" y="47"/>
                    <a:pt x="58" y="128"/>
                  </a:cubicBezTo>
                  <a:cubicBezTo>
                    <a:pt x="1" y="242"/>
                    <a:pt x="58" y="380"/>
                    <a:pt x="172" y="437"/>
                  </a:cubicBezTo>
                  <a:cubicBezTo>
                    <a:pt x="202" y="454"/>
                    <a:pt x="234" y="461"/>
                    <a:pt x="267" y="461"/>
                  </a:cubicBezTo>
                  <a:cubicBezTo>
                    <a:pt x="348" y="461"/>
                    <a:pt x="429" y="412"/>
                    <a:pt x="470" y="323"/>
                  </a:cubicBezTo>
                  <a:cubicBezTo>
                    <a:pt x="528" y="208"/>
                    <a:pt x="470" y="82"/>
                    <a:pt x="367" y="25"/>
                  </a:cubicBezTo>
                  <a:cubicBezTo>
                    <a:pt x="334" y="8"/>
                    <a:pt x="298" y="0"/>
                    <a:pt x="26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95" name="Google Shape;495;p47"/>
            <p:cNvSpPr/>
            <p:nvPr/>
          </p:nvSpPr>
          <p:spPr>
            <a:xfrm>
              <a:off x="5720275" y="2472075"/>
              <a:ext cx="13200" cy="11550"/>
            </a:xfrm>
            <a:custGeom>
              <a:avLst/>
              <a:gdLst/>
              <a:ahLst/>
              <a:cxnLst/>
              <a:rect l="l" t="t" r="r" b="b"/>
              <a:pathLst>
                <a:path w="528" h="462" extrusionOk="0">
                  <a:moveTo>
                    <a:pt x="255" y="0"/>
                  </a:moveTo>
                  <a:cubicBezTo>
                    <a:pt x="174" y="0"/>
                    <a:pt x="99" y="47"/>
                    <a:pt x="58" y="128"/>
                  </a:cubicBezTo>
                  <a:cubicBezTo>
                    <a:pt x="1" y="243"/>
                    <a:pt x="47" y="380"/>
                    <a:pt x="161" y="437"/>
                  </a:cubicBezTo>
                  <a:cubicBezTo>
                    <a:pt x="195" y="454"/>
                    <a:pt x="230" y="462"/>
                    <a:pt x="265" y="462"/>
                  </a:cubicBezTo>
                  <a:cubicBezTo>
                    <a:pt x="349" y="462"/>
                    <a:pt x="430" y="415"/>
                    <a:pt x="471" y="334"/>
                  </a:cubicBezTo>
                  <a:cubicBezTo>
                    <a:pt x="528" y="220"/>
                    <a:pt x="471" y="82"/>
                    <a:pt x="356" y="25"/>
                  </a:cubicBezTo>
                  <a:cubicBezTo>
                    <a:pt x="323" y="8"/>
                    <a:pt x="288" y="0"/>
                    <a:pt x="25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96" name="Google Shape;496;p47"/>
            <p:cNvSpPr/>
            <p:nvPr/>
          </p:nvSpPr>
          <p:spPr>
            <a:xfrm>
              <a:off x="6397575" y="2158250"/>
              <a:ext cx="12900" cy="11525"/>
            </a:xfrm>
            <a:custGeom>
              <a:avLst/>
              <a:gdLst/>
              <a:ahLst/>
              <a:cxnLst/>
              <a:rect l="l" t="t" r="r" b="b"/>
              <a:pathLst>
                <a:path w="516" h="461" extrusionOk="0">
                  <a:moveTo>
                    <a:pt x="261" y="1"/>
                  </a:moveTo>
                  <a:cubicBezTo>
                    <a:pt x="173" y="1"/>
                    <a:pt x="88" y="54"/>
                    <a:pt x="46" y="138"/>
                  </a:cubicBezTo>
                  <a:cubicBezTo>
                    <a:pt x="0" y="252"/>
                    <a:pt x="46" y="390"/>
                    <a:pt x="161" y="435"/>
                  </a:cubicBezTo>
                  <a:cubicBezTo>
                    <a:pt x="194" y="452"/>
                    <a:pt x="230" y="460"/>
                    <a:pt x="264" y="460"/>
                  </a:cubicBezTo>
                  <a:cubicBezTo>
                    <a:pt x="349" y="460"/>
                    <a:pt x="430" y="413"/>
                    <a:pt x="470" y="332"/>
                  </a:cubicBezTo>
                  <a:lnTo>
                    <a:pt x="459" y="332"/>
                  </a:lnTo>
                  <a:cubicBezTo>
                    <a:pt x="516" y="218"/>
                    <a:pt x="470" y="80"/>
                    <a:pt x="356" y="23"/>
                  </a:cubicBezTo>
                  <a:cubicBezTo>
                    <a:pt x="325" y="8"/>
                    <a:pt x="293" y="1"/>
                    <a:pt x="26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97" name="Google Shape;497;p47"/>
            <p:cNvSpPr/>
            <p:nvPr/>
          </p:nvSpPr>
          <p:spPr>
            <a:xfrm>
              <a:off x="6407875" y="2007275"/>
              <a:ext cx="13200" cy="11400"/>
            </a:xfrm>
            <a:custGeom>
              <a:avLst/>
              <a:gdLst/>
              <a:ahLst/>
              <a:cxnLst/>
              <a:rect l="l" t="t" r="r" b="b"/>
              <a:pathLst>
                <a:path w="528" h="456" extrusionOk="0">
                  <a:moveTo>
                    <a:pt x="255" y="0"/>
                  </a:moveTo>
                  <a:cubicBezTo>
                    <a:pt x="174" y="0"/>
                    <a:pt x="99" y="47"/>
                    <a:pt x="58" y="128"/>
                  </a:cubicBezTo>
                  <a:cubicBezTo>
                    <a:pt x="1" y="243"/>
                    <a:pt x="47" y="380"/>
                    <a:pt x="161" y="437"/>
                  </a:cubicBezTo>
                  <a:cubicBezTo>
                    <a:pt x="191" y="449"/>
                    <a:pt x="222" y="455"/>
                    <a:pt x="253" y="455"/>
                  </a:cubicBezTo>
                  <a:cubicBezTo>
                    <a:pt x="341" y="455"/>
                    <a:pt x="428" y="408"/>
                    <a:pt x="471" y="323"/>
                  </a:cubicBezTo>
                  <a:cubicBezTo>
                    <a:pt x="528" y="208"/>
                    <a:pt x="471" y="71"/>
                    <a:pt x="356" y="25"/>
                  </a:cubicBezTo>
                  <a:cubicBezTo>
                    <a:pt x="323" y="8"/>
                    <a:pt x="288" y="0"/>
                    <a:pt x="25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98" name="Google Shape;498;p47"/>
            <p:cNvSpPr/>
            <p:nvPr/>
          </p:nvSpPr>
          <p:spPr>
            <a:xfrm>
              <a:off x="6579700" y="2094050"/>
              <a:ext cx="12925" cy="11375"/>
            </a:xfrm>
            <a:custGeom>
              <a:avLst/>
              <a:gdLst/>
              <a:ahLst/>
              <a:cxnLst/>
              <a:rect l="l" t="t" r="r" b="b"/>
              <a:pathLst>
                <a:path w="517" h="455" extrusionOk="0">
                  <a:moveTo>
                    <a:pt x="252" y="0"/>
                  </a:moveTo>
                  <a:cubicBezTo>
                    <a:pt x="168" y="0"/>
                    <a:pt x="87" y="47"/>
                    <a:pt x="47" y="128"/>
                  </a:cubicBezTo>
                  <a:cubicBezTo>
                    <a:pt x="1" y="243"/>
                    <a:pt x="47" y="380"/>
                    <a:pt x="161" y="437"/>
                  </a:cubicBezTo>
                  <a:cubicBezTo>
                    <a:pt x="191" y="449"/>
                    <a:pt x="222" y="455"/>
                    <a:pt x="253" y="455"/>
                  </a:cubicBezTo>
                  <a:cubicBezTo>
                    <a:pt x="341" y="455"/>
                    <a:pt x="425" y="408"/>
                    <a:pt x="459" y="323"/>
                  </a:cubicBezTo>
                  <a:cubicBezTo>
                    <a:pt x="516" y="208"/>
                    <a:pt x="471" y="71"/>
                    <a:pt x="356" y="25"/>
                  </a:cubicBezTo>
                  <a:cubicBezTo>
                    <a:pt x="323" y="8"/>
                    <a:pt x="287" y="0"/>
                    <a:pt x="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99" name="Google Shape;499;p47"/>
            <p:cNvSpPr/>
            <p:nvPr/>
          </p:nvSpPr>
          <p:spPr>
            <a:xfrm>
              <a:off x="6768725" y="2011850"/>
              <a:ext cx="13200" cy="11400"/>
            </a:xfrm>
            <a:custGeom>
              <a:avLst/>
              <a:gdLst/>
              <a:ahLst/>
              <a:cxnLst/>
              <a:rect l="l" t="t" r="r" b="b"/>
              <a:pathLst>
                <a:path w="528" h="456" extrusionOk="0">
                  <a:moveTo>
                    <a:pt x="254" y="1"/>
                  </a:moveTo>
                  <a:cubicBezTo>
                    <a:pt x="173" y="1"/>
                    <a:pt x="98" y="47"/>
                    <a:pt x="58" y="128"/>
                  </a:cubicBezTo>
                  <a:cubicBezTo>
                    <a:pt x="0" y="243"/>
                    <a:pt x="46" y="380"/>
                    <a:pt x="161" y="438"/>
                  </a:cubicBezTo>
                  <a:cubicBezTo>
                    <a:pt x="190" y="450"/>
                    <a:pt x="222" y="455"/>
                    <a:pt x="252" y="455"/>
                  </a:cubicBezTo>
                  <a:cubicBezTo>
                    <a:pt x="341" y="455"/>
                    <a:pt x="428" y="408"/>
                    <a:pt x="470" y="323"/>
                  </a:cubicBezTo>
                  <a:cubicBezTo>
                    <a:pt x="527" y="209"/>
                    <a:pt x="470" y="71"/>
                    <a:pt x="356" y="25"/>
                  </a:cubicBezTo>
                  <a:cubicBezTo>
                    <a:pt x="322" y="9"/>
                    <a:pt x="288" y="1"/>
                    <a:pt x="254"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0" name="Google Shape;500;p47"/>
            <p:cNvSpPr/>
            <p:nvPr/>
          </p:nvSpPr>
          <p:spPr>
            <a:xfrm>
              <a:off x="5793600" y="2466975"/>
              <a:ext cx="13200" cy="11500"/>
            </a:xfrm>
            <a:custGeom>
              <a:avLst/>
              <a:gdLst/>
              <a:ahLst/>
              <a:cxnLst/>
              <a:rect l="l" t="t" r="r" b="b"/>
              <a:pathLst>
                <a:path w="528" h="460" extrusionOk="0">
                  <a:moveTo>
                    <a:pt x="263" y="0"/>
                  </a:moveTo>
                  <a:cubicBezTo>
                    <a:pt x="178" y="0"/>
                    <a:pt x="100" y="53"/>
                    <a:pt x="58" y="137"/>
                  </a:cubicBezTo>
                  <a:cubicBezTo>
                    <a:pt x="0" y="252"/>
                    <a:pt x="46" y="378"/>
                    <a:pt x="161" y="435"/>
                  </a:cubicBezTo>
                  <a:cubicBezTo>
                    <a:pt x="194" y="452"/>
                    <a:pt x="230" y="460"/>
                    <a:pt x="264" y="460"/>
                  </a:cubicBezTo>
                  <a:cubicBezTo>
                    <a:pt x="349" y="460"/>
                    <a:pt x="430" y="413"/>
                    <a:pt x="470" y="332"/>
                  </a:cubicBezTo>
                  <a:cubicBezTo>
                    <a:pt x="527" y="217"/>
                    <a:pt x="470" y="80"/>
                    <a:pt x="356" y="23"/>
                  </a:cubicBezTo>
                  <a:cubicBezTo>
                    <a:pt x="325" y="7"/>
                    <a:pt x="293" y="0"/>
                    <a:pt x="26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1" name="Google Shape;501;p47"/>
            <p:cNvSpPr/>
            <p:nvPr/>
          </p:nvSpPr>
          <p:spPr>
            <a:xfrm>
              <a:off x="5720275" y="2472075"/>
              <a:ext cx="13200" cy="11550"/>
            </a:xfrm>
            <a:custGeom>
              <a:avLst/>
              <a:gdLst/>
              <a:ahLst/>
              <a:cxnLst/>
              <a:rect l="l" t="t" r="r" b="b"/>
              <a:pathLst>
                <a:path w="528" h="462" extrusionOk="0">
                  <a:moveTo>
                    <a:pt x="255" y="0"/>
                  </a:moveTo>
                  <a:cubicBezTo>
                    <a:pt x="174" y="0"/>
                    <a:pt x="99" y="47"/>
                    <a:pt x="58" y="128"/>
                  </a:cubicBezTo>
                  <a:cubicBezTo>
                    <a:pt x="1" y="243"/>
                    <a:pt x="47" y="380"/>
                    <a:pt x="161" y="437"/>
                  </a:cubicBezTo>
                  <a:cubicBezTo>
                    <a:pt x="195" y="454"/>
                    <a:pt x="230" y="462"/>
                    <a:pt x="265" y="462"/>
                  </a:cubicBezTo>
                  <a:cubicBezTo>
                    <a:pt x="349" y="462"/>
                    <a:pt x="430" y="415"/>
                    <a:pt x="471" y="334"/>
                  </a:cubicBezTo>
                  <a:cubicBezTo>
                    <a:pt x="528" y="220"/>
                    <a:pt x="471" y="82"/>
                    <a:pt x="356" y="25"/>
                  </a:cubicBezTo>
                  <a:cubicBezTo>
                    <a:pt x="323" y="8"/>
                    <a:pt x="288" y="0"/>
                    <a:pt x="25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2" name="Google Shape;502;p47"/>
            <p:cNvSpPr/>
            <p:nvPr/>
          </p:nvSpPr>
          <p:spPr>
            <a:xfrm>
              <a:off x="4870025" y="2357975"/>
              <a:ext cx="13200" cy="11400"/>
            </a:xfrm>
            <a:custGeom>
              <a:avLst/>
              <a:gdLst/>
              <a:ahLst/>
              <a:cxnLst/>
              <a:rect l="l" t="t" r="r" b="b"/>
              <a:pathLst>
                <a:path w="528" h="456" extrusionOk="0">
                  <a:moveTo>
                    <a:pt x="275" y="1"/>
                  </a:moveTo>
                  <a:cubicBezTo>
                    <a:pt x="187" y="1"/>
                    <a:pt x="100" y="48"/>
                    <a:pt x="58" y="133"/>
                  </a:cubicBezTo>
                  <a:cubicBezTo>
                    <a:pt x="0" y="247"/>
                    <a:pt x="58" y="385"/>
                    <a:pt x="172" y="431"/>
                  </a:cubicBezTo>
                  <a:cubicBezTo>
                    <a:pt x="202" y="447"/>
                    <a:pt x="235" y="455"/>
                    <a:pt x="269" y="455"/>
                  </a:cubicBezTo>
                  <a:cubicBezTo>
                    <a:pt x="349" y="455"/>
                    <a:pt x="430" y="409"/>
                    <a:pt x="470" y="328"/>
                  </a:cubicBezTo>
                  <a:cubicBezTo>
                    <a:pt x="527" y="213"/>
                    <a:pt x="482" y="76"/>
                    <a:pt x="367" y="18"/>
                  </a:cubicBezTo>
                  <a:cubicBezTo>
                    <a:pt x="337" y="6"/>
                    <a:pt x="306" y="1"/>
                    <a:pt x="27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3" name="Google Shape;503;p47"/>
            <p:cNvSpPr/>
            <p:nvPr/>
          </p:nvSpPr>
          <p:spPr>
            <a:xfrm>
              <a:off x="4885500" y="1913050"/>
              <a:ext cx="12900" cy="11575"/>
            </a:xfrm>
            <a:custGeom>
              <a:avLst/>
              <a:gdLst/>
              <a:ahLst/>
              <a:cxnLst/>
              <a:rect l="l" t="t" r="r" b="b"/>
              <a:pathLst>
                <a:path w="516" h="463" extrusionOk="0">
                  <a:moveTo>
                    <a:pt x="254" y="1"/>
                  </a:moveTo>
                  <a:cubicBezTo>
                    <a:pt x="173" y="1"/>
                    <a:pt x="98" y="47"/>
                    <a:pt x="57" y="128"/>
                  </a:cubicBezTo>
                  <a:cubicBezTo>
                    <a:pt x="0" y="254"/>
                    <a:pt x="46" y="380"/>
                    <a:pt x="160" y="438"/>
                  </a:cubicBezTo>
                  <a:cubicBezTo>
                    <a:pt x="194" y="454"/>
                    <a:pt x="229" y="462"/>
                    <a:pt x="264" y="462"/>
                  </a:cubicBezTo>
                  <a:cubicBezTo>
                    <a:pt x="348" y="462"/>
                    <a:pt x="429" y="416"/>
                    <a:pt x="470" y="335"/>
                  </a:cubicBezTo>
                  <a:cubicBezTo>
                    <a:pt x="516" y="220"/>
                    <a:pt x="470" y="83"/>
                    <a:pt x="355" y="25"/>
                  </a:cubicBezTo>
                  <a:cubicBezTo>
                    <a:pt x="322" y="9"/>
                    <a:pt x="287" y="1"/>
                    <a:pt x="254"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4" name="Google Shape;504;p47"/>
            <p:cNvSpPr/>
            <p:nvPr/>
          </p:nvSpPr>
          <p:spPr>
            <a:xfrm>
              <a:off x="5836850" y="1940250"/>
              <a:ext cx="13200" cy="11400"/>
            </a:xfrm>
            <a:custGeom>
              <a:avLst/>
              <a:gdLst/>
              <a:ahLst/>
              <a:cxnLst/>
              <a:rect l="l" t="t" r="r" b="b"/>
              <a:pathLst>
                <a:path w="528" h="456" extrusionOk="0">
                  <a:moveTo>
                    <a:pt x="263" y="1"/>
                  </a:moveTo>
                  <a:cubicBezTo>
                    <a:pt x="179" y="1"/>
                    <a:pt x="98" y="48"/>
                    <a:pt x="57" y="129"/>
                  </a:cubicBezTo>
                  <a:cubicBezTo>
                    <a:pt x="0" y="243"/>
                    <a:pt x="57" y="381"/>
                    <a:pt x="172" y="438"/>
                  </a:cubicBezTo>
                  <a:cubicBezTo>
                    <a:pt x="202" y="450"/>
                    <a:pt x="233" y="456"/>
                    <a:pt x="263" y="456"/>
                  </a:cubicBezTo>
                  <a:cubicBezTo>
                    <a:pt x="351" y="456"/>
                    <a:pt x="436" y="408"/>
                    <a:pt x="470" y="323"/>
                  </a:cubicBezTo>
                  <a:cubicBezTo>
                    <a:pt x="527" y="209"/>
                    <a:pt x="481" y="71"/>
                    <a:pt x="367" y="26"/>
                  </a:cubicBezTo>
                  <a:cubicBezTo>
                    <a:pt x="333" y="9"/>
                    <a:pt x="298" y="1"/>
                    <a:pt x="26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5" name="Google Shape;505;p47"/>
            <p:cNvSpPr/>
            <p:nvPr/>
          </p:nvSpPr>
          <p:spPr>
            <a:xfrm>
              <a:off x="5650400" y="2115800"/>
              <a:ext cx="13200" cy="11525"/>
            </a:xfrm>
            <a:custGeom>
              <a:avLst/>
              <a:gdLst/>
              <a:ahLst/>
              <a:cxnLst/>
              <a:rect l="l" t="t" r="r" b="b"/>
              <a:pathLst>
                <a:path w="528" h="461" extrusionOk="0">
                  <a:moveTo>
                    <a:pt x="255" y="1"/>
                  </a:moveTo>
                  <a:cubicBezTo>
                    <a:pt x="174" y="1"/>
                    <a:pt x="99" y="48"/>
                    <a:pt x="58" y="129"/>
                  </a:cubicBezTo>
                  <a:cubicBezTo>
                    <a:pt x="1" y="243"/>
                    <a:pt x="47" y="381"/>
                    <a:pt x="161" y="438"/>
                  </a:cubicBezTo>
                  <a:cubicBezTo>
                    <a:pt x="192" y="453"/>
                    <a:pt x="224" y="460"/>
                    <a:pt x="256" y="460"/>
                  </a:cubicBezTo>
                  <a:cubicBezTo>
                    <a:pt x="344" y="460"/>
                    <a:pt x="429" y="407"/>
                    <a:pt x="471" y="323"/>
                  </a:cubicBezTo>
                  <a:cubicBezTo>
                    <a:pt x="528" y="209"/>
                    <a:pt x="471" y="71"/>
                    <a:pt x="356" y="26"/>
                  </a:cubicBezTo>
                  <a:cubicBezTo>
                    <a:pt x="323" y="9"/>
                    <a:pt x="288" y="1"/>
                    <a:pt x="25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6" name="Google Shape;506;p47"/>
            <p:cNvSpPr/>
            <p:nvPr/>
          </p:nvSpPr>
          <p:spPr>
            <a:xfrm>
              <a:off x="5543025" y="1893350"/>
              <a:ext cx="12900" cy="11500"/>
            </a:xfrm>
            <a:custGeom>
              <a:avLst/>
              <a:gdLst/>
              <a:ahLst/>
              <a:cxnLst/>
              <a:rect l="l" t="t" r="r" b="b"/>
              <a:pathLst>
                <a:path w="516" h="460" extrusionOk="0">
                  <a:moveTo>
                    <a:pt x="260" y="0"/>
                  </a:moveTo>
                  <a:cubicBezTo>
                    <a:pt x="173" y="0"/>
                    <a:pt x="88" y="54"/>
                    <a:pt x="46" y="137"/>
                  </a:cubicBezTo>
                  <a:cubicBezTo>
                    <a:pt x="0" y="252"/>
                    <a:pt x="46" y="378"/>
                    <a:pt x="161" y="435"/>
                  </a:cubicBezTo>
                  <a:cubicBezTo>
                    <a:pt x="194" y="452"/>
                    <a:pt x="229" y="460"/>
                    <a:pt x="264" y="460"/>
                  </a:cubicBezTo>
                  <a:cubicBezTo>
                    <a:pt x="348" y="460"/>
                    <a:pt x="426" y="413"/>
                    <a:pt x="458" y="332"/>
                  </a:cubicBezTo>
                  <a:cubicBezTo>
                    <a:pt x="516" y="218"/>
                    <a:pt x="470" y="80"/>
                    <a:pt x="355" y="23"/>
                  </a:cubicBezTo>
                  <a:cubicBezTo>
                    <a:pt x="325" y="8"/>
                    <a:pt x="292" y="0"/>
                    <a:pt x="260"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7" name="Google Shape;507;p47"/>
            <p:cNvSpPr/>
            <p:nvPr/>
          </p:nvSpPr>
          <p:spPr>
            <a:xfrm>
              <a:off x="5007200" y="2414550"/>
              <a:ext cx="13200" cy="11475"/>
            </a:xfrm>
            <a:custGeom>
              <a:avLst/>
              <a:gdLst/>
              <a:ahLst/>
              <a:cxnLst/>
              <a:rect l="l" t="t" r="r" b="b"/>
              <a:pathLst>
                <a:path w="528" h="459" extrusionOk="0">
                  <a:moveTo>
                    <a:pt x="270" y="1"/>
                  </a:moveTo>
                  <a:cubicBezTo>
                    <a:pt x="184" y="1"/>
                    <a:pt x="99" y="51"/>
                    <a:pt x="58" y="126"/>
                  </a:cubicBezTo>
                  <a:cubicBezTo>
                    <a:pt x="0" y="241"/>
                    <a:pt x="58" y="378"/>
                    <a:pt x="172" y="436"/>
                  </a:cubicBezTo>
                  <a:cubicBezTo>
                    <a:pt x="203" y="451"/>
                    <a:pt x="235" y="458"/>
                    <a:pt x="265" y="458"/>
                  </a:cubicBezTo>
                  <a:cubicBezTo>
                    <a:pt x="349" y="458"/>
                    <a:pt x="428" y="405"/>
                    <a:pt x="470" y="321"/>
                  </a:cubicBezTo>
                  <a:cubicBezTo>
                    <a:pt x="527" y="218"/>
                    <a:pt x="482" y="81"/>
                    <a:pt x="367" y="23"/>
                  </a:cubicBezTo>
                  <a:cubicBezTo>
                    <a:pt x="336" y="8"/>
                    <a:pt x="303" y="1"/>
                    <a:pt x="27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8" name="Google Shape;508;p47"/>
            <p:cNvSpPr/>
            <p:nvPr/>
          </p:nvSpPr>
          <p:spPr>
            <a:xfrm>
              <a:off x="4951650" y="2148450"/>
              <a:ext cx="12900" cy="11525"/>
            </a:xfrm>
            <a:custGeom>
              <a:avLst/>
              <a:gdLst/>
              <a:ahLst/>
              <a:cxnLst/>
              <a:rect l="l" t="t" r="r" b="b"/>
              <a:pathLst>
                <a:path w="516" h="461" extrusionOk="0">
                  <a:moveTo>
                    <a:pt x="252" y="1"/>
                  </a:moveTo>
                  <a:cubicBezTo>
                    <a:pt x="167" y="1"/>
                    <a:pt x="87" y="47"/>
                    <a:pt x="46" y="129"/>
                  </a:cubicBezTo>
                  <a:cubicBezTo>
                    <a:pt x="0" y="243"/>
                    <a:pt x="46" y="381"/>
                    <a:pt x="161" y="438"/>
                  </a:cubicBezTo>
                  <a:cubicBezTo>
                    <a:pt x="191" y="453"/>
                    <a:pt x="224" y="460"/>
                    <a:pt x="255" y="460"/>
                  </a:cubicBezTo>
                  <a:cubicBezTo>
                    <a:pt x="342" y="460"/>
                    <a:pt x="425" y="407"/>
                    <a:pt x="458" y="323"/>
                  </a:cubicBezTo>
                  <a:cubicBezTo>
                    <a:pt x="516" y="220"/>
                    <a:pt x="470" y="83"/>
                    <a:pt x="355" y="25"/>
                  </a:cubicBezTo>
                  <a:cubicBezTo>
                    <a:pt x="322" y="9"/>
                    <a:pt x="286" y="1"/>
                    <a:pt x="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9" name="Google Shape;509;p47"/>
            <p:cNvSpPr/>
            <p:nvPr/>
          </p:nvSpPr>
          <p:spPr>
            <a:xfrm>
              <a:off x="4862300" y="2262325"/>
              <a:ext cx="12900" cy="11400"/>
            </a:xfrm>
            <a:custGeom>
              <a:avLst/>
              <a:gdLst/>
              <a:ahLst/>
              <a:cxnLst/>
              <a:rect l="l" t="t" r="r" b="b"/>
              <a:pathLst>
                <a:path w="516" h="456" extrusionOk="0">
                  <a:moveTo>
                    <a:pt x="264" y="1"/>
                  </a:moveTo>
                  <a:cubicBezTo>
                    <a:pt x="176" y="1"/>
                    <a:pt x="91" y="48"/>
                    <a:pt x="57" y="133"/>
                  </a:cubicBezTo>
                  <a:cubicBezTo>
                    <a:pt x="0" y="247"/>
                    <a:pt x="46" y="385"/>
                    <a:pt x="161" y="431"/>
                  </a:cubicBezTo>
                  <a:cubicBezTo>
                    <a:pt x="194" y="447"/>
                    <a:pt x="229" y="455"/>
                    <a:pt x="264" y="455"/>
                  </a:cubicBezTo>
                  <a:cubicBezTo>
                    <a:pt x="349" y="455"/>
                    <a:pt x="429" y="409"/>
                    <a:pt x="470" y="328"/>
                  </a:cubicBezTo>
                  <a:cubicBezTo>
                    <a:pt x="516" y="213"/>
                    <a:pt x="470" y="75"/>
                    <a:pt x="355" y="18"/>
                  </a:cubicBezTo>
                  <a:cubicBezTo>
                    <a:pt x="326" y="6"/>
                    <a:pt x="295" y="1"/>
                    <a:pt x="264"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0" name="Google Shape;510;p47"/>
            <p:cNvSpPr/>
            <p:nvPr/>
          </p:nvSpPr>
          <p:spPr>
            <a:xfrm>
              <a:off x="6397575" y="2158250"/>
              <a:ext cx="12900" cy="11525"/>
            </a:xfrm>
            <a:custGeom>
              <a:avLst/>
              <a:gdLst/>
              <a:ahLst/>
              <a:cxnLst/>
              <a:rect l="l" t="t" r="r" b="b"/>
              <a:pathLst>
                <a:path w="516" h="461" extrusionOk="0">
                  <a:moveTo>
                    <a:pt x="261" y="1"/>
                  </a:moveTo>
                  <a:cubicBezTo>
                    <a:pt x="173" y="1"/>
                    <a:pt x="88" y="54"/>
                    <a:pt x="46" y="138"/>
                  </a:cubicBezTo>
                  <a:cubicBezTo>
                    <a:pt x="0" y="252"/>
                    <a:pt x="46" y="390"/>
                    <a:pt x="161" y="435"/>
                  </a:cubicBezTo>
                  <a:cubicBezTo>
                    <a:pt x="194" y="452"/>
                    <a:pt x="230" y="460"/>
                    <a:pt x="264" y="460"/>
                  </a:cubicBezTo>
                  <a:cubicBezTo>
                    <a:pt x="349" y="460"/>
                    <a:pt x="430" y="413"/>
                    <a:pt x="470" y="332"/>
                  </a:cubicBezTo>
                  <a:lnTo>
                    <a:pt x="459" y="332"/>
                  </a:lnTo>
                  <a:cubicBezTo>
                    <a:pt x="516" y="218"/>
                    <a:pt x="470" y="80"/>
                    <a:pt x="356" y="23"/>
                  </a:cubicBezTo>
                  <a:cubicBezTo>
                    <a:pt x="325" y="8"/>
                    <a:pt x="293" y="1"/>
                    <a:pt x="26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1" name="Google Shape;511;p47"/>
            <p:cNvSpPr/>
            <p:nvPr/>
          </p:nvSpPr>
          <p:spPr>
            <a:xfrm>
              <a:off x="6768725" y="2011850"/>
              <a:ext cx="13200" cy="11400"/>
            </a:xfrm>
            <a:custGeom>
              <a:avLst/>
              <a:gdLst/>
              <a:ahLst/>
              <a:cxnLst/>
              <a:rect l="l" t="t" r="r" b="b"/>
              <a:pathLst>
                <a:path w="528" h="456" extrusionOk="0">
                  <a:moveTo>
                    <a:pt x="254" y="1"/>
                  </a:moveTo>
                  <a:cubicBezTo>
                    <a:pt x="173" y="1"/>
                    <a:pt x="98" y="47"/>
                    <a:pt x="58" y="128"/>
                  </a:cubicBezTo>
                  <a:cubicBezTo>
                    <a:pt x="0" y="243"/>
                    <a:pt x="46" y="380"/>
                    <a:pt x="161" y="438"/>
                  </a:cubicBezTo>
                  <a:cubicBezTo>
                    <a:pt x="190" y="450"/>
                    <a:pt x="222" y="455"/>
                    <a:pt x="252" y="455"/>
                  </a:cubicBezTo>
                  <a:cubicBezTo>
                    <a:pt x="341" y="455"/>
                    <a:pt x="428" y="408"/>
                    <a:pt x="470" y="323"/>
                  </a:cubicBezTo>
                  <a:cubicBezTo>
                    <a:pt x="527" y="209"/>
                    <a:pt x="470" y="71"/>
                    <a:pt x="356" y="25"/>
                  </a:cubicBezTo>
                  <a:cubicBezTo>
                    <a:pt x="322" y="9"/>
                    <a:pt x="288" y="1"/>
                    <a:pt x="254"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2" name="Google Shape;512;p47"/>
            <p:cNvSpPr/>
            <p:nvPr/>
          </p:nvSpPr>
          <p:spPr>
            <a:xfrm>
              <a:off x="6681375" y="1896775"/>
              <a:ext cx="12925" cy="11525"/>
            </a:xfrm>
            <a:custGeom>
              <a:avLst/>
              <a:gdLst/>
              <a:ahLst/>
              <a:cxnLst/>
              <a:rect l="l" t="t" r="r" b="b"/>
              <a:pathLst>
                <a:path w="517" h="461" extrusionOk="0">
                  <a:moveTo>
                    <a:pt x="259" y="1"/>
                  </a:moveTo>
                  <a:cubicBezTo>
                    <a:pt x="172" y="1"/>
                    <a:pt x="88" y="51"/>
                    <a:pt x="46" y="126"/>
                  </a:cubicBezTo>
                  <a:cubicBezTo>
                    <a:pt x="1" y="252"/>
                    <a:pt x="46" y="378"/>
                    <a:pt x="161" y="436"/>
                  </a:cubicBezTo>
                  <a:cubicBezTo>
                    <a:pt x="194" y="452"/>
                    <a:pt x="230" y="460"/>
                    <a:pt x="265" y="460"/>
                  </a:cubicBezTo>
                  <a:cubicBezTo>
                    <a:pt x="349" y="460"/>
                    <a:pt x="430" y="414"/>
                    <a:pt x="470" y="333"/>
                  </a:cubicBezTo>
                  <a:lnTo>
                    <a:pt x="470" y="321"/>
                  </a:lnTo>
                  <a:cubicBezTo>
                    <a:pt x="516" y="207"/>
                    <a:pt x="470" y="81"/>
                    <a:pt x="356" y="23"/>
                  </a:cubicBezTo>
                  <a:cubicBezTo>
                    <a:pt x="325" y="8"/>
                    <a:pt x="292" y="1"/>
                    <a:pt x="25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3" name="Google Shape;513;p47"/>
            <p:cNvSpPr/>
            <p:nvPr/>
          </p:nvSpPr>
          <p:spPr>
            <a:xfrm>
              <a:off x="6246375" y="1988950"/>
              <a:ext cx="12900" cy="11550"/>
            </a:xfrm>
            <a:custGeom>
              <a:avLst/>
              <a:gdLst/>
              <a:ahLst/>
              <a:cxnLst/>
              <a:rect l="l" t="t" r="r" b="b"/>
              <a:pathLst>
                <a:path w="516" h="462" extrusionOk="0">
                  <a:moveTo>
                    <a:pt x="252" y="0"/>
                  </a:moveTo>
                  <a:cubicBezTo>
                    <a:pt x="168" y="0"/>
                    <a:pt x="90" y="47"/>
                    <a:pt x="57" y="128"/>
                  </a:cubicBezTo>
                  <a:cubicBezTo>
                    <a:pt x="0" y="243"/>
                    <a:pt x="46" y="380"/>
                    <a:pt x="161" y="437"/>
                  </a:cubicBezTo>
                  <a:cubicBezTo>
                    <a:pt x="194" y="454"/>
                    <a:pt x="229" y="462"/>
                    <a:pt x="264" y="462"/>
                  </a:cubicBezTo>
                  <a:cubicBezTo>
                    <a:pt x="348" y="462"/>
                    <a:pt x="429" y="415"/>
                    <a:pt x="470" y="334"/>
                  </a:cubicBezTo>
                  <a:cubicBezTo>
                    <a:pt x="516" y="220"/>
                    <a:pt x="470" y="82"/>
                    <a:pt x="355" y="25"/>
                  </a:cubicBezTo>
                  <a:cubicBezTo>
                    <a:pt x="322" y="8"/>
                    <a:pt x="286" y="0"/>
                    <a:pt x="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4" name="Google Shape;514;p47"/>
            <p:cNvSpPr/>
            <p:nvPr/>
          </p:nvSpPr>
          <p:spPr>
            <a:xfrm>
              <a:off x="6407875" y="2007275"/>
              <a:ext cx="13200" cy="11400"/>
            </a:xfrm>
            <a:custGeom>
              <a:avLst/>
              <a:gdLst/>
              <a:ahLst/>
              <a:cxnLst/>
              <a:rect l="l" t="t" r="r" b="b"/>
              <a:pathLst>
                <a:path w="528" h="456" extrusionOk="0">
                  <a:moveTo>
                    <a:pt x="255" y="0"/>
                  </a:moveTo>
                  <a:cubicBezTo>
                    <a:pt x="174" y="0"/>
                    <a:pt x="99" y="47"/>
                    <a:pt x="58" y="128"/>
                  </a:cubicBezTo>
                  <a:cubicBezTo>
                    <a:pt x="1" y="243"/>
                    <a:pt x="47" y="380"/>
                    <a:pt x="161" y="437"/>
                  </a:cubicBezTo>
                  <a:cubicBezTo>
                    <a:pt x="191" y="449"/>
                    <a:pt x="222" y="455"/>
                    <a:pt x="253" y="455"/>
                  </a:cubicBezTo>
                  <a:cubicBezTo>
                    <a:pt x="341" y="455"/>
                    <a:pt x="428" y="408"/>
                    <a:pt x="471" y="323"/>
                  </a:cubicBezTo>
                  <a:cubicBezTo>
                    <a:pt x="528" y="208"/>
                    <a:pt x="471" y="71"/>
                    <a:pt x="356" y="25"/>
                  </a:cubicBezTo>
                  <a:cubicBezTo>
                    <a:pt x="323" y="8"/>
                    <a:pt x="288" y="0"/>
                    <a:pt x="25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5" name="Google Shape;515;p47"/>
            <p:cNvSpPr/>
            <p:nvPr/>
          </p:nvSpPr>
          <p:spPr>
            <a:xfrm>
              <a:off x="6246375" y="1988950"/>
              <a:ext cx="12900" cy="11550"/>
            </a:xfrm>
            <a:custGeom>
              <a:avLst/>
              <a:gdLst/>
              <a:ahLst/>
              <a:cxnLst/>
              <a:rect l="l" t="t" r="r" b="b"/>
              <a:pathLst>
                <a:path w="516" h="462" extrusionOk="0">
                  <a:moveTo>
                    <a:pt x="252" y="0"/>
                  </a:moveTo>
                  <a:cubicBezTo>
                    <a:pt x="168" y="0"/>
                    <a:pt x="90" y="47"/>
                    <a:pt x="57" y="128"/>
                  </a:cubicBezTo>
                  <a:cubicBezTo>
                    <a:pt x="0" y="243"/>
                    <a:pt x="46" y="380"/>
                    <a:pt x="161" y="437"/>
                  </a:cubicBezTo>
                  <a:cubicBezTo>
                    <a:pt x="194" y="454"/>
                    <a:pt x="229" y="462"/>
                    <a:pt x="264" y="462"/>
                  </a:cubicBezTo>
                  <a:cubicBezTo>
                    <a:pt x="348" y="462"/>
                    <a:pt x="429" y="415"/>
                    <a:pt x="470" y="334"/>
                  </a:cubicBezTo>
                  <a:cubicBezTo>
                    <a:pt x="516" y="220"/>
                    <a:pt x="470" y="82"/>
                    <a:pt x="355" y="25"/>
                  </a:cubicBezTo>
                  <a:cubicBezTo>
                    <a:pt x="322" y="8"/>
                    <a:pt x="286" y="0"/>
                    <a:pt x="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6" name="Google Shape;516;p47"/>
            <p:cNvSpPr/>
            <p:nvPr/>
          </p:nvSpPr>
          <p:spPr>
            <a:xfrm>
              <a:off x="6397575" y="2158250"/>
              <a:ext cx="12900" cy="11525"/>
            </a:xfrm>
            <a:custGeom>
              <a:avLst/>
              <a:gdLst/>
              <a:ahLst/>
              <a:cxnLst/>
              <a:rect l="l" t="t" r="r" b="b"/>
              <a:pathLst>
                <a:path w="516" h="461" extrusionOk="0">
                  <a:moveTo>
                    <a:pt x="261" y="1"/>
                  </a:moveTo>
                  <a:cubicBezTo>
                    <a:pt x="173" y="1"/>
                    <a:pt x="88" y="54"/>
                    <a:pt x="46" y="138"/>
                  </a:cubicBezTo>
                  <a:cubicBezTo>
                    <a:pt x="0" y="252"/>
                    <a:pt x="46" y="390"/>
                    <a:pt x="161" y="435"/>
                  </a:cubicBezTo>
                  <a:cubicBezTo>
                    <a:pt x="194" y="452"/>
                    <a:pt x="230" y="460"/>
                    <a:pt x="264" y="460"/>
                  </a:cubicBezTo>
                  <a:cubicBezTo>
                    <a:pt x="349" y="460"/>
                    <a:pt x="430" y="413"/>
                    <a:pt x="470" y="332"/>
                  </a:cubicBezTo>
                  <a:lnTo>
                    <a:pt x="459" y="332"/>
                  </a:lnTo>
                  <a:cubicBezTo>
                    <a:pt x="516" y="218"/>
                    <a:pt x="470" y="80"/>
                    <a:pt x="356" y="23"/>
                  </a:cubicBezTo>
                  <a:cubicBezTo>
                    <a:pt x="325" y="8"/>
                    <a:pt x="293" y="1"/>
                    <a:pt x="26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7" name="Google Shape;517;p47"/>
            <p:cNvSpPr/>
            <p:nvPr/>
          </p:nvSpPr>
          <p:spPr>
            <a:xfrm>
              <a:off x="6260975" y="2234125"/>
              <a:ext cx="13200" cy="11525"/>
            </a:xfrm>
            <a:custGeom>
              <a:avLst/>
              <a:gdLst/>
              <a:ahLst/>
              <a:cxnLst/>
              <a:rect l="l" t="t" r="r" b="b"/>
              <a:pathLst>
                <a:path w="528" h="461" extrusionOk="0">
                  <a:moveTo>
                    <a:pt x="261" y="1"/>
                  </a:moveTo>
                  <a:cubicBezTo>
                    <a:pt x="177" y="1"/>
                    <a:pt x="99" y="52"/>
                    <a:pt x="58" y="127"/>
                  </a:cubicBezTo>
                  <a:cubicBezTo>
                    <a:pt x="0" y="241"/>
                    <a:pt x="46" y="379"/>
                    <a:pt x="161" y="436"/>
                  </a:cubicBezTo>
                  <a:cubicBezTo>
                    <a:pt x="194" y="453"/>
                    <a:pt x="230" y="461"/>
                    <a:pt x="264" y="461"/>
                  </a:cubicBezTo>
                  <a:cubicBezTo>
                    <a:pt x="349" y="461"/>
                    <a:pt x="429" y="414"/>
                    <a:pt x="470" y="333"/>
                  </a:cubicBezTo>
                  <a:lnTo>
                    <a:pt x="470" y="321"/>
                  </a:lnTo>
                  <a:cubicBezTo>
                    <a:pt x="527" y="218"/>
                    <a:pt x="470" y="81"/>
                    <a:pt x="355" y="24"/>
                  </a:cubicBezTo>
                  <a:cubicBezTo>
                    <a:pt x="324" y="8"/>
                    <a:pt x="292" y="1"/>
                    <a:pt x="26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8" name="Google Shape;518;p47"/>
            <p:cNvSpPr/>
            <p:nvPr/>
          </p:nvSpPr>
          <p:spPr>
            <a:xfrm>
              <a:off x="5793600" y="2466975"/>
              <a:ext cx="13200" cy="11500"/>
            </a:xfrm>
            <a:custGeom>
              <a:avLst/>
              <a:gdLst/>
              <a:ahLst/>
              <a:cxnLst/>
              <a:rect l="l" t="t" r="r" b="b"/>
              <a:pathLst>
                <a:path w="528" h="460" extrusionOk="0">
                  <a:moveTo>
                    <a:pt x="263" y="0"/>
                  </a:moveTo>
                  <a:cubicBezTo>
                    <a:pt x="178" y="0"/>
                    <a:pt x="100" y="53"/>
                    <a:pt x="58" y="137"/>
                  </a:cubicBezTo>
                  <a:cubicBezTo>
                    <a:pt x="0" y="252"/>
                    <a:pt x="46" y="378"/>
                    <a:pt x="161" y="435"/>
                  </a:cubicBezTo>
                  <a:cubicBezTo>
                    <a:pt x="194" y="452"/>
                    <a:pt x="230" y="460"/>
                    <a:pt x="264" y="460"/>
                  </a:cubicBezTo>
                  <a:cubicBezTo>
                    <a:pt x="349" y="460"/>
                    <a:pt x="430" y="413"/>
                    <a:pt x="470" y="332"/>
                  </a:cubicBezTo>
                  <a:cubicBezTo>
                    <a:pt x="527" y="217"/>
                    <a:pt x="470" y="80"/>
                    <a:pt x="356" y="23"/>
                  </a:cubicBezTo>
                  <a:cubicBezTo>
                    <a:pt x="325" y="7"/>
                    <a:pt x="293" y="0"/>
                    <a:pt x="26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9" name="Google Shape;519;p47"/>
            <p:cNvSpPr/>
            <p:nvPr/>
          </p:nvSpPr>
          <p:spPr>
            <a:xfrm>
              <a:off x="6068525" y="2296250"/>
              <a:ext cx="13200" cy="11550"/>
            </a:xfrm>
            <a:custGeom>
              <a:avLst/>
              <a:gdLst/>
              <a:ahLst/>
              <a:cxnLst/>
              <a:rect l="l" t="t" r="r" b="b"/>
              <a:pathLst>
                <a:path w="528" h="462" extrusionOk="0">
                  <a:moveTo>
                    <a:pt x="256" y="0"/>
                  </a:moveTo>
                  <a:cubicBezTo>
                    <a:pt x="174" y="0"/>
                    <a:pt x="99" y="49"/>
                    <a:pt x="58" y="139"/>
                  </a:cubicBezTo>
                  <a:cubicBezTo>
                    <a:pt x="0" y="242"/>
                    <a:pt x="46" y="379"/>
                    <a:pt x="161" y="437"/>
                  </a:cubicBezTo>
                  <a:cubicBezTo>
                    <a:pt x="194" y="453"/>
                    <a:pt x="230" y="461"/>
                    <a:pt x="264" y="461"/>
                  </a:cubicBezTo>
                  <a:cubicBezTo>
                    <a:pt x="349" y="461"/>
                    <a:pt x="430" y="415"/>
                    <a:pt x="470" y="334"/>
                  </a:cubicBezTo>
                  <a:cubicBezTo>
                    <a:pt x="527" y="219"/>
                    <a:pt x="470" y="82"/>
                    <a:pt x="356" y="24"/>
                  </a:cubicBezTo>
                  <a:cubicBezTo>
                    <a:pt x="323" y="8"/>
                    <a:pt x="289" y="0"/>
                    <a:pt x="256"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0" name="Google Shape;520;p47"/>
            <p:cNvSpPr/>
            <p:nvPr/>
          </p:nvSpPr>
          <p:spPr>
            <a:xfrm>
              <a:off x="5813650" y="2202875"/>
              <a:ext cx="12900" cy="11375"/>
            </a:xfrm>
            <a:custGeom>
              <a:avLst/>
              <a:gdLst/>
              <a:ahLst/>
              <a:cxnLst/>
              <a:rect l="l" t="t" r="r" b="b"/>
              <a:pathLst>
                <a:path w="516" h="455" extrusionOk="0">
                  <a:moveTo>
                    <a:pt x="252" y="0"/>
                  </a:moveTo>
                  <a:cubicBezTo>
                    <a:pt x="167" y="0"/>
                    <a:pt x="87" y="47"/>
                    <a:pt x="46" y="128"/>
                  </a:cubicBezTo>
                  <a:cubicBezTo>
                    <a:pt x="0" y="243"/>
                    <a:pt x="46" y="380"/>
                    <a:pt x="161" y="437"/>
                  </a:cubicBezTo>
                  <a:cubicBezTo>
                    <a:pt x="190" y="449"/>
                    <a:pt x="221" y="455"/>
                    <a:pt x="252" y="455"/>
                  </a:cubicBezTo>
                  <a:cubicBezTo>
                    <a:pt x="340" y="455"/>
                    <a:pt x="425" y="408"/>
                    <a:pt x="459" y="323"/>
                  </a:cubicBezTo>
                  <a:cubicBezTo>
                    <a:pt x="516" y="208"/>
                    <a:pt x="470" y="71"/>
                    <a:pt x="355" y="25"/>
                  </a:cubicBezTo>
                  <a:cubicBezTo>
                    <a:pt x="322" y="8"/>
                    <a:pt x="287" y="0"/>
                    <a:pt x="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1" name="Google Shape;521;p47"/>
            <p:cNvSpPr/>
            <p:nvPr/>
          </p:nvSpPr>
          <p:spPr>
            <a:xfrm>
              <a:off x="5650400" y="2115800"/>
              <a:ext cx="13200" cy="11525"/>
            </a:xfrm>
            <a:custGeom>
              <a:avLst/>
              <a:gdLst/>
              <a:ahLst/>
              <a:cxnLst/>
              <a:rect l="l" t="t" r="r" b="b"/>
              <a:pathLst>
                <a:path w="528" h="461" extrusionOk="0">
                  <a:moveTo>
                    <a:pt x="255" y="1"/>
                  </a:moveTo>
                  <a:cubicBezTo>
                    <a:pt x="174" y="1"/>
                    <a:pt x="99" y="48"/>
                    <a:pt x="58" y="129"/>
                  </a:cubicBezTo>
                  <a:cubicBezTo>
                    <a:pt x="1" y="243"/>
                    <a:pt x="47" y="381"/>
                    <a:pt x="161" y="438"/>
                  </a:cubicBezTo>
                  <a:cubicBezTo>
                    <a:pt x="192" y="453"/>
                    <a:pt x="224" y="460"/>
                    <a:pt x="256" y="460"/>
                  </a:cubicBezTo>
                  <a:cubicBezTo>
                    <a:pt x="344" y="460"/>
                    <a:pt x="429" y="407"/>
                    <a:pt x="471" y="323"/>
                  </a:cubicBezTo>
                  <a:cubicBezTo>
                    <a:pt x="528" y="209"/>
                    <a:pt x="471" y="71"/>
                    <a:pt x="356" y="26"/>
                  </a:cubicBezTo>
                  <a:cubicBezTo>
                    <a:pt x="323" y="9"/>
                    <a:pt x="288" y="1"/>
                    <a:pt x="25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2" name="Google Shape;522;p47"/>
            <p:cNvSpPr/>
            <p:nvPr/>
          </p:nvSpPr>
          <p:spPr>
            <a:xfrm>
              <a:off x="5813650" y="2202875"/>
              <a:ext cx="12900" cy="11375"/>
            </a:xfrm>
            <a:custGeom>
              <a:avLst/>
              <a:gdLst/>
              <a:ahLst/>
              <a:cxnLst/>
              <a:rect l="l" t="t" r="r" b="b"/>
              <a:pathLst>
                <a:path w="516" h="455" extrusionOk="0">
                  <a:moveTo>
                    <a:pt x="252" y="0"/>
                  </a:moveTo>
                  <a:cubicBezTo>
                    <a:pt x="167" y="0"/>
                    <a:pt x="87" y="47"/>
                    <a:pt x="46" y="128"/>
                  </a:cubicBezTo>
                  <a:cubicBezTo>
                    <a:pt x="0" y="243"/>
                    <a:pt x="46" y="380"/>
                    <a:pt x="161" y="437"/>
                  </a:cubicBezTo>
                  <a:cubicBezTo>
                    <a:pt x="190" y="449"/>
                    <a:pt x="221" y="455"/>
                    <a:pt x="252" y="455"/>
                  </a:cubicBezTo>
                  <a:cubicBezTo>
                    <a:pt x="340" y="455"/>
                    <a:pt x="425" y="408"/>
                    <a:pt x="459" y="323"/>
                  </a:cubicBezTo>
                  <a:cubicBezTo>
                    <a:pt x="516" y="208"/>
                    <a:pt x="470" y="71"/>
                    <a:pt x="355" y="25"/>
                  </a:cubicBezTo>
                  <a:cubicBezTo>
                    <a:pt x="322" y="8"/>
                    <a:pt x="287" y="0"/>
                    <a:pt x="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3" name="Google Shape;523;p47"/>
            <p:cNvSpPr/>
            <p:nvPr/>
          </p:nvSpPr>
          <p:spPr>
            <a:xfrm>
              <a:off x="5813650" y="2031800"/>
              <a:ext cx="12900" cy="11375"/>
            </a:xfrm>
            <a:custGeom>
              <a:avLst/>
              <a:gdLst/>
              <a:ahLst/>
              <a:cxnLst/>
              <a:rect l="l" t="t" r="r" b="b"/>
              <a:pathLst>
                <a:path w="516" h="455" extrusionOk="0">
                  <a:moveTo>
                    <a:pt x="264" y="0"/>
                  </a:moveTo>
                  <a:cubicBezTo>
                    <a:pt x="175" y="0"/>
                    <a:pt x="89" y="47"/>
                    <a:pt x="46" y="132"/>
                  </a:cubicBezTo>
                  <a:cubicBezTo>
                    <a:pt x="0" y="247"/>
                    <a:pt x="46" y="384"/>
                    <a:pt x="161" y="430"/>
                  </a:cubicBezTo>
                  <a:cubicBezTo>
                    <a:pt x="194" y="447"/>
                    <a:pt x="230" y="455"/>
                    <a:pt x="264" y="455"/>
                  </a:cubicBezTo>
                  <a:cubicBezTo>
                    <a:pt x="348" y="455"/>
                    <a:pt x="426" y="408"/>
                    <a:pt x="459" y="327"/>
                  </a:cubicBezTo>
                  <a:cubicBezTo>
                    <a:pt x="516" y="213"/>
                    <a:pt x="470" y="75"/>
                    <a:pt x="355" y="18"/>
                  </a:cubicBezTo>
                  <a:cubicBezTo>
                    <a:pt x="326" y="6"/>
                    <a:pt x="295" y="0"/>
                    <a:pt x="26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4" name="Google Shape;524;p47"/>
            <p:cNvSpPr/>
            <p:nvPr/>
          </p:nvSpPr>
          <p:spPr>
            <a:xfrm>
              <a:off x="5650400" y="2115800"/>
              <a:ext cx="13200" cy="11525"/>
            </a:xfrm>
            <a:custGeom>
              <a:avLst/>
              <a:gdLst/>
              <a:ahLst/>
              <a:cxnLst/>
              <a:rect l="l" t="t" r="r" b="b"/>
              <a:pathLst>
                <a:path w="528" h="461" extrusionOk="0">
                  <a:moveTo>
                    <a:pt x="255" y="1"/>
                  </a:moveTo>
                  <a:cubicBezTo>
                    <a:pt x="174" y="1"/>
                    <a:pt x="99" y="48"/>
                    <a:pt x="58" y="129"/>
                  </a:cubicBezTo>
                  <a:cubicBezTo>
                    <a:pt x="1" y="243"/>
                    <a:pt x="47" y="381"/>
                    <a:pt x="161" y="438"/>
                  </a:cubicBezTo>
                  <a:cubicBezTo>
                    <a:pt x="192" y="453"/>
                    <a:pt x="224" y="460"/>
                    <a:pt x="256" y="460"/>
                  </a:cubicBezTo>
                  <a:cubicBezTo>
                    <a:pt x="344" y="460"/>
                    <a:pt x="429" y="407"/>
                    <a:pt x="471" y="323"/>
                  </a:cubicBezTo>
                  <a:cubicBezTo>
                    <a:pt x="528" y="209"/>
                    <a:pt x="471" y="71"/>
                    <a:pt x="356" y="26"/>
                  </a:cubicBezTo>
                  <a:cubicBezTo>
                    <a:pt x="323" y="9"/>
                    <a:pt x="288" y="1"/>
                    <a:pt x="25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5" name="Google Shape;525;p47"/>
            <p:cNvSpPr/>
            <p:nvPr/>
          </p:nvSpPr>
          <p:spPr>
            <a:xfrm>
              <a:off x="5813650" y="2202875"/>
              <a:ext cx="12900" cy="11375"/>
            </a:xfrm>
            <a:custGeom>
              <a:avLst/>
              <a:gdLst/>
              <a:ahLst/>
              <a:cxnLst/>
              <a:rect l="l" t="t" r="r" b="b"/>
              <a:pathLst>
                <a:path w="516" h="455" extrusionOk="0">
                  <a:moveTo>
                    <a:pt x="252" y="0"/>
                  </a:moveTo>
                  <a:cubicBezTo>
                    <a:pt x="167" y="0"/>
                    <a:pt x="87" y="47"/>
                    <a:pt x="46" y="128"/>
                  </a:cubicBezTo>
                  <a:cubicBezTo>
                    <a:pt x="0" y="243"/>
                    <a:pt x="46" y="380"/>
                    <a:pt x="161" y="437"/>
                  </a:cubicBezTo>
                  <a:cubicBezTo>
                    <a:pt x="190" y="449"/>
                    <a:pt x="221" y="455"/>
                    <a:pt x="252" y="455"/>
                  </a:cubicBezTo>
                  <a:cubicBezTo>
                    <a:pt x="340" y="455"/>
                    <a:pt x="425" y="408"/>
                    <a:pt x="459" y="323"/>
                  </a:cubicBezTo>
                  <a:cubicBezTo>
                    <a:pt x="516" y="208"/>
                    <a:pt x="470" y="71"/>
                    <a:pt x="355" y="25"/>
                  </a:cubicBezTo>
                  <a:cubicBezTo>
                    <a:pt x="322" y="8"/>
                    <a:pt x="287" y="0"/>
                    <a:pt x="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6" name="Google Shape;526;p47"/>
            <p:cNvSpPr/>
            <p:nvPr/>
          </p:nvSpPr>
          <p:spPr>
            <a:xfrm>
              <a:off x="5813650" y="2202875"/>
              <a:ext cx="12900" cy="11375"/>
            </a:xfrm>
            <a:custGeom>
              <a:avLst/>
              <a:gdLst/>
              <a:ahLst/>
              <a:cxnLst/>
              <a:rect l="l" t="t" r="r" b="b"/>
              <a:pathLst>
                <a:path w="516" h="455" extrusionOk="0">
                  <a:moveTo>
                    <a:pt x="252" y="0"/>
                  </a:moveTo>
                  <a:cubicBezTo>
                    <a:pt x="167" y="0"/>
                    <a:pt x="87" y="47"/>
                    <a:pt x="46" y="128"/>
                  </a:cubicBezTo>
                  <a:cubicBezTo>
                    <a:pt x="0" y="243"/>
                    <a:pt x="46" y="380"/>
                    <a:pt x="161" y="437"/>
                  </a:cubicBezTo>
                  <a:cubicBezTo>
                    <a:pt x="190" y="449"/>
                    <a:pt x="221" y="455"/>
                    <a:pt x="252" y="455"/>
                  </a:cubicBezTo>
                  <a:cubicBezTo>
                    <a:pt x="340" y="455"/>
                    <a:pt x="425" y="408"/>
                    <a:pt x="459" y="323"/>
                  </a:cubicBezTo>
                  <a:cubicBezTo>
                    <a:pt x="516" y="208"/>
                    <a:pt x="470" y="71"/>
                    <a:pt x="355" y="25"/>
                  </a:cubicBezTo>
                  <a:cubicBezTo>
                    <a:pt x="322" y="8"/>
                    <a:pt x="287" y="0"/>
                    <a:pt x="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7" name="Google Shape;527;p47"/>
            <p:cNvSpPr/>
            <p:nvPr/>
          </p:nvSpPr>
          <p:spPr>
            <a:xfrm>
              <a:off x="5943375" y="2051375"/>
              <a:ext cx="12900" cy="11525"/>
            </a:xfrm>
            <a:custGeom>
              <a:avLst/>
              <a:gdLst/>
              <a:ahLst/>
              <a:cxnLst/>
              <a:rect l="l" t="t" r="r" b="b"/>
              <a:pathLst>
                <a:path w="516" h="461" extrusionOk="0">
                  <a:moveTo>
                    <a:pt x="252" y="1"/>
                  </a:moveTo>
                  <a:cubicBezTo>
                    <a:pt x="168" y="1"/>
                    <a:pt x="87" y="47"/>
                    <a:pt x="46" y="128"/>
                  </a:cubicBezTo>
                  <a:cubicBezTo>
                    <a:pt x="1" y="243"/>
                    <a:pt x="46" y="380"/>
                    <a:pt x="161" y="438"/>
                  </a:cubicBezTo>
                  <a:cubicBezTo>
                    <a:pt x="192" y="453"/>
                    <a:pt x="224" y="460"/>
                    <a:pt x="256" y="460"/>
                  </a:cubicBezTo>
                  <a:cubicBezTo>
                    <a:pt x="343" y="460"/>
                    <a:pt x="425" y="407"/>
                    <a:pt x="459" y="323"/>
                  </a:cubicBezTo>
                  <a:cubicBezTo>
                    <a:pt x="516" y="208"/>
                    <a:pt x="470" y="71"/>
                    <a:pt x="356" y="25"/>
                  </a:cubicBezTo>
                  <a:cubicBezTo>
                    <a:pt x="322" y="8"/>
                    <a:pt x="287" y="1"/>
                    <a:pt x="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8" name="Google Shape;528;p47"/>
            <p:cNvSpPr/>
            <p:nvPr/>
          </p:nvSpPr>
          <p:spPr>
            <a:xfrm>
              <a:off x="4883475" y="2073725"/>
              <a:ext cx="12925" cy="11500"/>
            </a:xfrm>
            <a:custGeom>
              <a:avLst/>
              <a:gdLst/>
              <a:ahLst/>
              <a:cxnLst/>
              <a:rect l="l" t="t" r="r" b="b"/>
              <a:pathLst>
                <a:path w="517" h="460" extrusionOk="0">
                  <a:moveTo>
                    <a:pt x="252" y="0"/>
                  </a:moveTo>
                  <a:cubicBezTo>
                    <a:pt x="168" y="0"/>
                    <a:pt x="87" y="47"/>
                    <a:pt x="47" y="128"/>
                  </a:cubicBezTo>
                  <a:cubicBezTo>
                    <a:pt x="1" y="242"/>
                    <a:pt x="47" y="380"/>
                    <a:pt x="161" y="437"/>
                  </a:cubicBezTo>
                  <a:cubicBezTo>
                    <a:pt x="192" y="452"/>
                    <a:pt x="224" y="460"/>
                    <a:pt x="256" y="460"/>
                  </a:cubicBezTo>
                  <a:cubicBezTo>
                    <a:pt x="343" y="460"/>
                    <a:pt x="425" y="406"/>
                    <a:pt x="459" y="323"/>
                  </a:cubicBezTo>
                  <a:cubicBezTo>
                    <a:pt x="516" y="208"/>
                    <a:pt x="470" y="71"/>
                    <a:pt x="356" y="25"/>
                  </a:cubicBezTo>
                  <a:cubicBezTo>
                    <a:pt x="322" y="8"/>
                    <a:pt x="287" y="0"/>
                    <a:pt x="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9" name="Google Shape;529;p47"/>
            <p:cNvSpPr/>
            <p:nvPr/>
          </p:nvSpPr>
          <p:spPr>
            <a:xfrm>
              <a:off x="4862300" y="2262325"/>
              <a:ext cx="12900" cy="11400"/>
            </a:xfrm>
            <a:custGeom>
              <a:avLst/>
              <a:gdLst/>
              <a:ahLst/>
              <a:cxnLst/>
              <a:rect l="l" t="t" r="r" b="b"/>
              <a:pathLst>
                <a:path w="516" h="456" extrusionOk="0">
                  <a:moveTo>
                    <a:pt x="264" y="1"/>
                  </a:moveTo>
                  <a:cubicBezTo>
                    <a:pt x="176" y="1"/>
                    <a:pt x="91" y="48"/>
                    <a:pt x="57" y="133"/>
                  </a:cubicBezTo>
                  <a:cubicBezTo>
                    <a:pt x="0" y="247"/>
                    <a:pt x="46" y="385"/>
                    <a:pt x="161" y="431"/>
                  </a:cubicBezTo>
                  <a:cubicBezTo>
                    <a:pt x="194" y="447"/>
                    <a:pt x="229" y="455"/>
                    <a:pt x="264" y="455"/>
                  </a:cubicBezTo>
                  <a:cubicBezTo>
                    <a:pt x="349" y="455"/>
                    <a:pt x="429" y="409"/>
                    <a:pt x="470" y="328"/>
                  </a:cubicBezTo>
                  <a:cubicBezTo>
                    <a:pt x="516" y="213"/>
                    <a:pt x="470" y="75"/>
                    <a:pt x="355" y="18"/>
                  </a:cubicBezTo>
                  <a:cubicBezTo>
                    <a:pt x="326" y="6"/>
                    <a:pt x="295" y="1"/>
                    <a:pt x="264"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0" name="Google Shape;530;p47"/>
            <p:cNvSpPr/>
            <p:nvPr/>
          </p:nvSpPr>
          <p:spPr>
            <a:xfrm>
              <a:off x="4735425" y="2128700"/>
              <a:ext cx="13200" cy="11500"/>
            </a:xfrm>
            <a:custGeom>
              <a:avLst/>
              <a:gdLst/>
              <a:ahLst/>
              <a:cxnLst/>
              <a:rect l="l" t="t" r="r" b="b"/>
              <a:pathLst>
                <a:path w="528" h="460" extrusionOk="0">
                  <a:moveTo>
                    <a:pt x="254" y="0"/>
                  </a:moveTo>
                  <a:cubicBezTo>
                    <a:pt x="173" y="0"/>
                    <a:pt x="98" y="47"/>
                    <a:pt x="58" y="128"/>
                  </a:cubicBezTo>
                  <a:cubicBezTo>
                    <a:pt x="0" y="243"/>
                    <a:pt x="46" y="380"/>
                    <a:pt x="161" y="437"/>
                  </a:cubicBezTo>
                  <a:cubicBezTo>
                    <a:pt x="192" y="453"/>
                    <a:pt x="224" y="460"/>
                    <a:pt x="256" y="460"/>
                  </a:cubicBezTo>
                  <a:cubicBezTo>
                    <a:pt x="343" y="460"/>
                    <a:pt x="428" y="407"/>
                    <a:pt x="470" y="323"/>
                  </a:cubicBezTo>
                  <a:cubicBezTo>
                    <a:pt x="527" y="208"/>
                    <a:pt x="470" y="71"/>
                    <a:pt x="356" y="25"/>
                  </a:cubicBezTo>
                  <a:cubicBezTo>
                    <a:pt x="322" y="8"/>
                    <a:pt x="288" y="0"/>
                    <a:pt x="25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1" name="Google Shape;531;p47"/>
            <p:cNvSpPr/>
            <p:nvPr/>
          </p:nvSpPr>
          <p:spPr>
            <a:xfrm>
              <a:off x="5194200" y="2201050"/>
              <a:ext cx="13200" cy="11375"/>
            </a:xfrm>
            <a:custGeom>
              <a:avLst/>
              <a:gdLst/>
              <a:ahLst/>
              <a:cxnLst/>
              <a:rect l="l" t="t" r="r" b="b"/>
              <a:pathLst>
                <a:path w="528" h="455" extrusionOk="0">
                  <a:moveTo>
                    <a:pt x="276" y="0"/>
                  </a:moveTo>
                  <a:cubicBezTo>
                    <a:pt x="187" y="0"/>
                    <a:pt x="100" y="47"/>
                    <a:pt x="58" y="132"/>
                  </a:cubicBezTo>
                  <a:cubicBezTo>
                    <a:pt x="1" y="247"/>
                    <a:pt x="58" y="384"/>
                    <a:pt x="173" y="430"/>
                  </a:cubicBezTo>
                  <a:cubicBezTo>
                    <a:pt x="206" y="447"/>
                    <a:pt x="240" y="455"/>
                    <a:pt x="274" y="455"/>
                  </a:cubicBezTo>
                  <a:cubicBezTo>
                    <a:pt x="355" y="455"/>
                    <a:pt x="430" y="408"/>
                    <a:pt x="470" y="327"/>
                  </a:cubicBezTo>
                  <a:cubicBezTo>
                    <a:pt x="528" y="213"/>
                    <a:pt x="482" y="75"/>
                    <a:pt x="367" y="18"/>
                  </a:cubicBezTo>
                  <a:cubicBezTo>
                    <a:pt x="338" y="6"/>
                    <a:pt x="307" y="0"/>
                    <a:pt x="276"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2" name="Google Shape;532;p47"/>
            <p:cNvSpPr/>
            <p:nvPr/>
          </p:nvSpPr>
          <p:spPr>
            <a:xfrm>
              <a:off x="5281275" y="2030350"/>
              <a:ext cx="13200" cy="11400"/>
            </a:xfrm>
            <a:custGeom>
              <a:avLst/>
              <a:gdLst/>
              <a:ahLst/>
              <a:cxnLst/>
              <a:rect l="l" t="t" r="r" b="b"/>
              <a:pathLst>
                <a:path w="528" h="456" extrusionOk="0">
                  <a:moveTo>
                    <a:pt x="264" y="1"/>
                  </a:moveTo>
                  <a:cubicBezTo>
                    <a:pt x="176" y="1"/>
                    <a:pt x="91" y="48"/>
                    <a:pt x="57" y="133"/>
                  </a:cubicBezTo>
                  <a:cubicBezTo>
                    <a:pt x="0" y="248"/>
                    <a:pt x="46" y="385"/>
                    <a:pt x="160" y="431"/>
                  </a:cubicBezTo>
                  <a:cubicBezTo>
                    <a:pt x="194" y="448"/>
                    <a:pt x="229" y="456"/>
                    <a:pt x="264" y="456"/>
                  </a:cubicBezTo>
                  <a:cubicBezTo>
                    <a:pt x="348" y="456"/>
                    <a:pt x="429" y="409"/>
                    <a:pt x="470" y="328"/>
                  </a:cubicBezTo>
                  <a:cubicBezTo>
                    <a:pt x="527" y="213"/>
                    <a:pt x="470" y="76"/>
                    <a:pt x="355" y="19"/>
                  </a:cubicBezTo>
                  <a:cubicBezTo>
                    <a:pt x="326" y="7"/>
                    <a:pt x="295" y="1"/>
                    <a:pt x="264"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3" name="Google Shape;533;p47"/>
            <p:cNvSpPr/>
            <p:nvPr/>
          </p:nvSpPr>
          <p:spPr>
            <a:xfrm>
              <a:off x="4951650" y="2148450"/>
              <a:ext cx="12900" cy="11525"/>
            </a:xfrm>
            <a:custGeom>
              <a:avLst/>
              <a:gdLst/>
              <a:ahLst/>
              <a:cxnLst/>
              <a:rect l="l" t="t" r="r" b="b"/>
              <a:pathLst>
                <a:path w="516" h="461" extrusionOk="0">
                  <a:moveTo>
                    <a:pt x="252" y="1"/>
                  </a:moveTo>
                  <a:cubicBezTo>
                    <a:pt x="167" y="1"/>
                    <a:pt x="87" y="47"/>
                    <a:pt x="46" y="129"/>
                  </a:cubicBezTo>
                  <a:cubicBezTo>
                    <a:pt x="0" y="243"/>
                    <a:pt x="46" y="381"/>
                    <a:pt x="161" y="438"/>
                  </a:cubicBezTo>
                  <a:cubicBezTo>
                    <a:pt x="191" y="453"/>
                    <a:pt x="224" y="460"/>
                    <a:pt x="255" y="460"/>
                  </a:cubicBezTo>
                  <a:cubicBezTo>
                    <a:pt x="342" y="460"/>
                    <a:pt x="425" y="407"/>
                    <a:pt x="458" y="323"/>
                  </a:cubicBezTo>
                  <a:cubicBezTo>
                    <a:pt x="516" y="220"/>
                    <a:pt x="470" y="83"/>
                    <a:pt x="355" y="25"/>
                  </a:cubicBezTo>
                  <a:cubicBezTo>
                    <a:pt x="322" y="9"/>
                    <a:pt x="286" y="1"/>
                    <a:pt x="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4" name="Google Shape;534;p47"/>
            <p:cNvSpPr/>
            <p:nvPr/>
          </p:nvSpPr>
          <p:spPr>
            <a:xfrm>
              <a:off x="5190775" y="2587650"/>
              <a:ext cx="12900" cy="11400"/>
            </a:xfrm>
            <a:custGeom>
              <a:avLst/>
              <a:gdLst/>
              <a:ahLst/>
              <a:cxnLst/>
              <a:rect l="l" t="t" r="r" b="b"/>
              <a:pathLst>
                <a:path w="516" h="456" extrusionOk="0">
                  <a:moveTo>
                    <a:pt x="264" y="1"/>
                  </a:moveTo>
                  <a:cubicBezTo>
                    <a:pt x="175" y="1"/>
                    <a:pt x="89" y="48"/>
                    <a:pt x="46" y="133"/>
                  </a:cubicBezTo>
                  <a:cubicBezTo>
                    <a:pt x="0" y="247"/>
                    <a:pt x="46" y="385"/>
                    <a:pt x="161" y="431"/>
                  </a:cubicBezTo>
                  <a:cubicBezTo>
                    <a:pt x="194" y="447"/>
                    <a:pt x="229" y="455"/>
                    <a:pt x="264" y="455"/>
                  </a:cubicBezTo>
                  <a:cubicBezTo>
                    <a:pt x="348" y="455"/>
                    <a:pt x="426" y="409"/>
                    <a:pt x="458" y="328"/>
                  </a:cubicBezTo>
                  <a:cubicBezTo>
                    <a:pt x="516" y="213"/>
                    <a:pt x="470" y="76"/>
                    <a:pt x="355" y="18"/>
                  </a:cubicBezTo>
                  <a:cubicBezTo>
                    <a:pt x="326" y="6"/>
                    <a:pt x="295" y="1"/>
                    <a:pt x="264"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5" name="Google Shape;535;p47"/>
            <p:cNvSpPr/>
            <p:nvPr/>
          </p:nvSpPr>
          <p:spPr>
            <a:xfrm>
              <a:off x="5471425" y="2524650"/>
              <a:ext cx="13200" cy="11400"/>
            </a:xfrm>
            <a:custGeom>
              <a:avLst/>
              <a:gdLst/>
              <a:ahLst/>
              <a:cxnLst/>
              <a:rect l="l" t="t" r="r" b="b"/>
              <a:pathLst>
                <a:path w="528" h="456" extrusionOk="0">
                  <a:moveTo>
                    <a:pt x="266" y="1"/>
                  </a:moveTo>
                  <a:cubicBezTo>
                    <a:pt x="180" y="1"/>
                    <a:pt x="100" y="48"/>
                    <a:pt x="58" y="133"/>
                  </a:cubicBezTo>
                  <a:cubicBezTo>
                    <a:pt x="0" y="247"/>
                    <a:pt x="46" y="385"/>
                    <a:pt x="161" y="431"/>
                  </a:cubicBezTo>
                  <a:cubicBezTo>
                    <a:pt x="194" y="447"/>
                    <a:pt x="230" y="455"/>
                    <a:pt x="264" y="455"/>
                  </a:cubicBezTo>
                  <a:cubicBezTo>
                    <a:pt x="349" y="455"/>
                    <a:pt x="429" y="409"/>
                    <a:pt x="470" y="327"/>
                  </a:cubicBezTo>
                  <a:cubicBezTo>
                    <a:pt x="527" y="213"/>
                    <a:pt x="470" y="75"/>
                    <a:pt x="355" y="18"/>
                  </a:cubicBezTo>
                  <a:cubicBezTo>
                    <a:pt x="326" y="6"/>
                    <a:pt x="296" y="1"/>
                    <a:pt x="26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6" name="Google Shape;536;p47"/>
            <p:cNvSpPr/>
            <p:nvPr/>
          </p:nvSpPr>
          <p:spPr>
            <a:xfrm>
              <a:off x="5302450" y="2378125"/>
              <a:ext cx="13200" cy="11525"/>
            </a:xfrm>
            <a:custGeom>
              <a:avLst/>
              <a:gdLst/>
              <a:ahLst/>
              <a:cxnLst/>
              <a:rect l="l" t="t" r="r" b="b"/>
              <a:pathLst>
                <a:path w="528" h="461" extrusionOk="0">
                  <a:moveTo>
                    <a:pt x="255" y="1"/>
                  </a:moveTo>
                  <a:cubicBezTo>
                    <a:pt x="174" y="1"/>
                    <a:pt x="99" y="48"/>
                    <a:pt x="58" y="129"/>
                  </a:cubicBezTo>
                  <a:cubicBezTo>
                    <a:pt x="1" y="243"/>
                    <a:pt x="47" y="381"/>
                    <a:pt x="161" y="438"/>
                  </a:cubicBezTo>
                  <a:cubicBezTo>
                    <a:pt x="192" y="453"/>
                    <a:pt x="224" y="460"/>
                    <a:pt x="256" y="460"/>
                  </a:cubicBezTo>
                  <a:cubicBezTo>
                    <a:pt x="344" y="460"/>
                    <a:pt x="429" y="407"/>
                    <a:pt x="470" y="323"/>
                  </a:cubicBezTo>
                  <a:cubicBezTo>
                    <a:pt x="528" y="209"/>
                    <a:pt x="470" y="71"/>
                    <a:pt x="356" y="26"/>
                  </a:cubicBezTo>
                  <a:cubicBezTo>
                    <a:pt x="322" y="9"/>
                    <a:pt x="288" y="1"/>
                    <a:pt x="25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7" name="Google Shape;537;p47"/>
            <p:cNvSpPr/>
            <p:nvPr/>
          </p:nvSpPr>
          <p:spPr>
            <a:xfrm>
              <a:off x="6579700" y="2094050"/>
              <a:ext cx="12925" cy="11375"/>
            </a:xfrm>
            <a:custGeom>
              <a:avLst/>
              <a:gdLst/>
              <a:ahLst/>
              <a:cxnLst/>
              <a:rect l="l" t="t" r="r" b="b"/>
              <a:pathLst>
                <a:path w="517" h="455" extrusionOk="0">
                  <a:moveTo>
                    <a:pt x="252" y="0"/>
                  </a:moveTo>
                  <a:cubicBezTo>
                    <a:pt x="168" y="0"/>
                    <a:pt x="87" y="47"/>
                    <a:pt x="47" y="128"/>
                  </a:cubicBezTo>
                  <a:cubicBezTo>
                    <a:pt x="1" y="243"/>
                    <a:pt x="47" y="380"/>
                    <a:pt x="161" y="437"/>
                  </a:cubicBezTo>
                  <a:cubicBezTo>
                    <a:pt x="191" y="449"/>
                    <a:pt x="222" y="455"/>
                    <a:pt x="253" y="455"/>
                  </a:cubicBezTo>
                  <a:cubicBezTo>
                    <a:pt x="341" y="455"/>
                    <a:pt x="425" y="408"/>
                    <a:pt x="459" y="323"/>
                  </a:cubicBezTo>
                  <a:cubicBezTo>
                    <a:pt x="516" y="208"/>
                    <a:pt x="471" y="71"/>
                    <a:pt x="356" y="25"/>
                  </a:cubicBezTo>
                  <a:cubicBezTo>
                    <a:pt x="323" y="8"/>
                    <a:pt x="287" y="0"/>
                    <a:pt x="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8" name="Google Shape;538;p47"/>
            <p:cNvSpPr/>
            <p:nvPr/>
          </p:nvSpPr>
          <p:spPr>
            <a:xfrm>
              <a:off x="5376925" y="2022175"/>
              <a:ext cx="13200" cy="11375"/>
            </a:xfrm>
            <a:custGeom>
              <a:avLst/>
              <a:gdLst/>
              <a:ahLst/>
              <a:cxnLst/>
              <a:rect l="l" t="t" r="r" b="b"/>
              <a:pathLst>
                <a:path w="528" h="455" extrusionOk="0">
                  <a:moveTo>
                    <a:pt x="263" y="0"/>
                  </a:moveTo>
                  <a:cubicBezTo>
                    <a:pt x="179" y="0"/>
                    <a:pt x="98" y="47"/>
                    <a:pt x="57" y="128"/>
                  </a:cubicBezTo>
                  <a:cubicBezTo>
                    <a:pt x="0" y="242"/>
                    <a:pt x="57" y="380"/>
                    <a:pt x="172" y="437"/>
                  </a:cubicBezTo>
                  <a:cubicBezTo>
                    <a:pt x="202" y="449"/>
                    <a:pt x="233" y="455"/>
                    <a:pt x="263" y="455"/>
                  </a:cubicBezTo>
                  <a:cubicBezTo>
                    <a:pt x="351" y="455"/>
                    <a:pt x="436" y="408"/>
                    <a:pt x="470" y="323"/>
                  </a:cubicBezTo>
                  <a:cubicBezTo>
                    <a:pt x="527" y="208"/>
                    <a:pt x="481" y="71"/>
                    <a:pt x="367" y="25"/>
                  </a:cubicBezTo>
                  <a:cubicBezTo>
                    <a:pt x="333" y="8"/>
                    <a:pt x="298" y="0"/>
                    <a:pt x="26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9" name="Google Shape;539;p47"/>
            <p:cNvSpPr/>
            <p:nvPr/>
          </p:nvSpPr>
          <p:spPr>
            <a:xfrm>
              <a:off x="5281275" y="2030350"/>
              <a:ext cx="13200" cy="11400"/>
            </a:xfrm>
            <a:custGeom>
              <a:avLst/>
              <a:gdLst/>
              <a:ahLst/>
              <a:cxnLst/>
              <a:rect l="l" t="t" r="r" b="b"/>
              <a:pathLst>
                <a:path w="528" h="456" extrusionOk="0">
                  <a:moveTo>
                    <a:pt x="264" y="1"/>
                  </a:moveTo>
                  <a:cubicBezTo>
                    <a:pt x="176" y="1"/>
                    <a:pt x="91" y="48"/>
                    <a:pt x="57" y="133"/>
                  </a:cubicBezTo>
                  <a:cubicBezTo>
                    <a:pt x="0" y="248"/>
                    <a:pt x="46" y="385"/>
                    <a:pt x="160" y="431"/>
                  </a:cubicBezTo>
                  <a:cubicBezTo>
                    <a:pt x="194" y="448"/>
                    <a:pt x="229" y="456"/>
                    <a:pt x="264" y="456"/>
                  </a:cubicBezTo>
                  <a:cubicBezTo>
                    <a:pt x="348" y="456"/>
                    <a:pt x="429" y="409"/>
                    <a:pt x="470" y="328"/>
                  </a:cubicBezTo>
                  <a:cubicBezTo>
                    <a:pt x="527" y="213"/>
                    <a:pt x="470" y="76"/>
                    <a:pt x="355" y="19"/>
                  </a:cubicBezTo>
                  <a:cubicBezTo>
                    <a:pt x="326" y="7"/>
                    <a:pt x="295" y="1"/>
                    <a:pt x="264"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0" name="Google Shape;540;p47"/>
            <p:cNvSpPr/>
            <p:nvPr/>
          </p:nvSpPr>
          <p:spPr>
            <a:xfrm>
              <a:off x="4702775" y="1999825"/>
              <a:ext cx="13200" cy="11400"/>
            </a:xfrm>
            <a:custGeom>
              <a:avLst/>
              <a:gdLst/>
              <a:ahLst/>
              <a:cxnLst/>
              <a:rect l="l" t="t" r="r" b="b"/>
              <a:pathLst>
                <a:path w="528" h="456" extrusionOk="0">
                  <a:moveTo>
                    <a:pt x="252" y="1"/>
                  </a:moveTo>
                  <a:cubicBezTo>
                    <a:pt x="169" y="1"/>
                    <a:pt x="90" y="47"/>
                    <a:pt x="58" y="128"/>
                  </a:cubicBezTo>
                  <a:cubicBezTo>
                    <a:pt x="1" y="243"/>
                    <a:pt x="46" y="380"/>
                    <a:pt x="161" y="438"/>
                  </a:cubicBezTo>
                  <a:cubicBezTo>
                    <a:pt x="191" y="449"/>
                    <a:pt x="222" y="455"/>
                    <a:pt x="253" y="455"/>
                  </a:cubicBezTo>
                  <a:cubicBezTo>
                    <a:pt x="341" y="455"/>
                    <a:pt x="428" y="408"/>
                    <a:pt x="470" y="323"/>
                  </a:cubicBezTo>
                  <a:cubicBezTo>
                    <a:pt x="528" y="209"/>
                    <a:pt x="470" y="71"/>
                    <a:pt x="356" y="25"/>
                  </a:cubicBezTo>
                  <a:cubicBezTo>
                    <a:pt x="322" y="9"/>
                    <a:pt x="287" y="1"/>
                    <a:pt x="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1" name="Google Shape;541;p47"/>
            <p:cNvSpPr/>
            <p:nvPr/>
          </p:nvSpPr>
          <p:spPr>
            <a:xfrm>
              <a:off x="4702775" y="1999825"/>
              <a:ext cx="13200" cy="11400"/>
            </a:xfrm>
            <a:custGeom>
              <a:avLst/>
              <a:gdLst/>
              <a:ahLst/>
              <a:cxnLst/>
              <a:rect l="l" t="t" r="r" b="b"/>
              <a:pathLst>
                <a:path w="528" h="456" extrusionOk="0">
                  <a:moveTo>
                    <a:pt x="252" y="1"/>
                  </a:moveTo>
                  <a:cubicBezTo>
                    <a:pt x="169" y="1"/>
                    <a:pt x="90" y="47"/>
                    <a:pt x="58" y="128"/>
                  </a:cubicBezTo>
                  <a:cubicBezTo>
                    <a:pt x="1" y="243"/>
                    <a:pt x="46" y="380"/>
                    <a:pt x="161" y="438"/>
                  </a:cubicBezTo>
                  <a:cubicBezTo>
                    <a:pt x="191" y="449"/>
                    <a:pt x="222" y="455"/>
                    <a:pt x="253" y="455"/>
                  </a:cubicBezTo>
                  <a:cubicBezTo>
                    <a:pt x="341" y="455"/>
                    <a:pt x="428" y="408"/>
                    <a:pt x="470" y="323"/>
                  </a:cubicBezTo>
                  <a:cubicBezTo>
                    <a:pt x="528" y="209"/>
                    <a:pt x="470" y="71"/>
                    <a:pt x="356" y="25"/>
                  </a:cubicBezTo>
                  <a:cubicBezTo>
                    <a:pt x="322" y="9"/>
                    <a:pt x="287" y="1"/>
                    <a:pt x="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2" name="Google Shape;542;p47"/>
            <p:cNvSpPr/>
            <p:nvPr/>
          </p:nvSpPr>
          <p:spPr>
            <a:xfrm>
              <a:off x="4782100" y="1952175"/>
              <a:ext cx="12925" cy="11400"/>
            </a:xfrm>
            <a:custGeom>
              <a:avLst/>
              <a:gdLst/>
              <a:ahLst/>
              <a:cxnLst/>
              <a:rect l="l" t="t" r="r" b="b"/>
              <a:pathLst>
                <a:path w="517" h="456" extrusionOk="0">
                  <a:moveTo>
                    <a:pt x="264" y="1"/>
                  </a:moveTo>
                  <a:cubicBezTo>
                    <a:pt x="176" y="1"/>
                    <a:pt x="89" y="48"/>
                    <a:pt x="47" y="133"/>
                  </a:cubicBezTo>
                  <a:cubicBezTo>
                    <a:pt x="1" y="247"/>
                    <a:pt x="47" y="385"/>
                    <a:pt x="161" y="431"/>
                  </a:cubicBezTo>
                  <a:cubicBezTo>
                    <a:pt x="195" y="447"/>
                    <a:pt x="230" y="455"/>
                    <a:pt x="264" y="455"/>
                  </a:cubicBezTo>
                  <a:cubicBezTo>
                    <a:pt x="348" y="455"/>
                    <a:pt x="426" y="409"/>
                    <a:pt x="459" y="328"/>
                  </a:cubicBezTo>
                  <a:lnTo>
                    <a:pt x="470" y="328"/>
                  </a:lnTo>
                  <a:cubicBezTo>
                    <a:pt x="516" y="213"/>
                    <a:pt x="470" y="76"/>
                    <a:pt x="356" y="18"/>
                  </a:cubicBezTo>
                  <a:cubicBezTo>
                    <a:pt x="326" y="6"/>
                    <a:pt x="295" y="1"/>
                    <a:pt x="264"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3" name="Google Shape;543;p47"/>
            <p:cNvSpPr/>
            <p:nvPr/>
          </p:nvSpPr>
          <p:spPr>
            <a:xfrm>
              <a:off x="4883475" y="2073725"/>
              <a:ext cx="12925" cy="11500"/>
            </a:xfrm>
            <a:custGeom>
              <a:avLst/>
              <a:gdLst/>
              <a:ahLst/>
              <a:cxnLst/>
              <a:rect l="l" t="t" r="r" b="b"/>
              <a:pathLst>
                <a:path w="517" h="460" extrusionOk="0">
                  <a:moveTo>
                    <a:pt x="252" y="0"/>
                  </a:moveTo>
                  <a:cubicBezTo>
                    <a:pt x="168" y="0"/>
                    <a:pt x="87" y="47"/>
                    <a:pt x="47" y="128"/>
                  </a:cubicBezTo>
                  <a:cubicBezTo>
                    <a:pt x="1" y="242"/>
                    <a:pt x="47" y="380"/>
                    <a:pt x="161" y="437"/>
                  </a:cubicBezTo>
                  <a:cubicBezTo>
                    <a:pt x="192" y="452"/>
                    <a:pt x="224" y="460"/>
                    <a:pt x="256" y="460"/>
                  </a:cubicBezTo>
                  <a:cubicBezTo>
                    <a:pt x="343" y="460"/>
                    <a:pt x="425" y="406"/>
                    <a:pt x="459" y="323"/>
                  </a:cubicBezTo>
                  <a:cubicBezTo>
                    <a:pt x="516" y="208"/>
                    <a:pt x="470" y="71"/>
                    <a:pt x="356" y="25"/>
                  </a:cubicBezTo>
                  <a:cubicBezTo>
                    <a:pt x="322" y="8"/>
                    <a:pt x="287" y="0"/>
                    <a:pt x="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4" name="Google Shape;544;p47"/>
            <p:cNvSpPr/>
            <p:nvPr/>
          </p:nvSpPr>
          <p:spPr>
            <a:xfrm>
              <a:off x="4885500" y="1913050"/>
              <a:ext cx="12900" cy="11575"/>
            </a:xfrm>
            <a:custGeom>
              <a:avLst/>
              <a:gdLst/>
              <a:ahLst/>
              <a:cxnLst/>
              <a:rect l="l" t="t" r="r" b="b"/>
              <a:pathLst>
                <a:path w="516" h="463" extrusionOk="0">
                  <a:moveTo>
                    <a:pt x="254" y="1"/>
                  </a:moveTo>
                  <a:cubicBezTo>
                    <a:pt x="173" y="1"/>
                    <a:pt x="98" y="47"/>
                    <a:pt x="57" y="128"/>
                  </a:cubicBezTo>
                  <a:cubicBezTo>
                    <a:pt x="0" y="254"/>
                    <a:pt x="46" y="380"/>
                    <a:pt x="160" y="438"/>
                  </a:cubicBezTo>
                  <a:cubicBezTo>
                    <a:pt x="194" y="454"/>
                    <a:pt x="229" y="462"/>
                    <a:pt x="264" y="462"/>
                  </a:cubicBezTo>
                  <a:cubicBezTo>
                    <a:pt x="348" y="462"/>
                    <a:pt x="429" y="416"/>
                    <a:pt x="470" y="335"/>
                  </a:cubicBezTo>
                  <a:cubicBezTo>
                    <a:pt x="516" y="220"/>
                    <a:pt x="470" y="83"/>
                    <a:pt x="355" y="25"/>
                  </a:cubicBezTo>
                  <a:cubicBezTo>
                    <a:pt x="322" y="9"/>
                    <a:pt x="287" y="1"/>
                    <a:pt x="254"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5" name="Google Shape;545;p47"/>
            <p:cNvSpPr/>
            <p:nvPr/>
          </p:nvSpPr>
          <p:spPr>
            <a:xfrm>
              <a:off x="5101125" y="2507000"/>
              <a:ext cx="13200" cy="11575"/>
            </a:xfrm>
            <a:custGeom>
              <a:avLst/>
              <a:gdLst/>
              <a:ahLst/>
              <a:cxnLst/>
              <a:rect l="l" t="t" r="r" b="b"/>
              <a:pathLst>
                <a:path w="528" h="463" extrusionOk="0">
                  <a:moveTo>
                    <a:pt x="255" y="1"/>
                  </a:moveTo>
                  <a:cubicBezTo>
                    <a:pt x="174" y="1"/>
                    <a:pt x="99" y="47"/>
                    <a:pt x="58" y="129"/>
                  </a:cubicBezTo>
                  <a:cubicBezTo>
                    <a:pt x="1" y="243"/>
                    <a:pt x="47" y="381"/>
                    <a:pt x="161" y="438"/>
                  </a:cubicBezTo>
                  <a:cubicBezTo>
                    <a:pt x="195" y="455"/>
                    <a:pt x="230" y="462"/>
                    <a:pt x="265" y="462"/>
                  </a:cubicBezTo>
                  <a:cubicBezTo>
                    <a:pt x="349" y="462"/>
                    <a:pt x="430" y="416"/>
                    <a:pt x="470" y="335"/>
                  </a:cubicBezTo>
                  <a:lnTo>
                    <a:pt x="470" y="323"/>
                  </a:lnTo>
                  <a:cubicBezTo>
                    <a:pt x="528" y="209"/>
                    <a:pt x="470" y="83"/>
                    <a:pt x="356" y="25"/>
                  </a:cubicBezTo>
                  <a:cubicBezTo>
                    <a:pt x="322" y="9"/>
                    <a:pt x="288" y="1"/>
                    <a:pt x="25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6" name="Google Shape;546;p47"/>
            <p:cNvSpPr/>
            <p:nvPr/>
          </p:nvSpPr>
          <p:spPr>
            <a:xfrm>
              <a:off x="5007200" y="2414550"/>
              <a:ext cx="13200" cy="11475"/>
            </a:xfrm>
            <a:custGeom>
              <a:avLst/>
              <a:gdLst/>
              <a:ahLst/>
              <a:cxnLst/>
              <a:rect l="l" t="t" r="r" b="b"/>
              <a:pathLst>
                <a:path w="528" h="459" extrusionOk="0">
                  <a:moveTo>
                    <a:pt x="270" y="1"/>
                  </a:moveTo>
                  <a:cubicBezTo>
                    <a:pt x="184" y="1"/>
                    <a:pt x="99" y="51"/>
                    <a:pt x="58" y="126"/>
                  </a:cubicBezTo>
                  <a:cubicBezTo>
                    <a:pt x="0" y="241"/>
                    <a:pt x="58" y="378"/>
                    <a:pt x="172" y="436"/>
                  </a:cubicBezTo>
                  <a:cubicBezTo>
                    <a:pt x="203" y="451"/>
                    <a:pt x="235" y="458"/>
                    <a:pt x="265" y="458"/>
                  </a:cubicBezTo>
                  <a:cubicBezTo>
                    <a:pt x="349" y="458"/>
                    <a:pt x="428" y="405"/>
                    <a:pt x="470" y="321"/>
                  </a:cubicBezTo>
                  <a:cubicBezTo>
                    <a:pt x="527" y="218"/>
                    <a:pt x="482" y="81"/>
                    <a:pt x="367" y="23"/>
                  </a:cubicBezTo>
                  <a:cubicBezTo>
                    <a:pt x="336" y="8"/>
                    <a:pt x="303" y="1"/>
                    <a:pt x="27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7" name="Google Shape;547;p47"/>
            <p:cNvSpPr/>
            <p:nvPr/>
          </p:nvSpPr>
          <p:spPr>
            <a:xfrm>
              <a:off x="6579700" y="2094050"/>
              <a:ext cx="12925" cy="11375"/>
            </a:xfrm>
            <a:custGeom>
              <a:avLst/>
              <a:gdLst/>
              <a:ahLst/>
              <a:cxnLst/>
              <a:rect l="l" t="t" r="r" b="b"/>
              <a:pathLst>
                <a:path w="517" h="455" extrusionOk="0">
                  <a:moveTo>
                    <a:pt x="252" y="0"/>
                  </a:moveTo>
                  <a:cubicBezTo>
                    <a:pt x="168" y="0"/>
                    <a:pt x="87" y="47"/>
                    <a:pt x="47" y="128"/>
                  </a:cubicBezTo>
                  <a:cubicBezTo>
                    <a:pt x="1" y="243"/>
                    <a:pt x="47" y="380"/>
                    <a:pt x="161" y="437"/>
                  </a:cubicBezTo>
                  <a:cubicBezTo>
                    <a:pt x="191" y="449"/>
                    <a:pt x="222" y="455"/>
                    <a:pt x="253" y="455"/>
                  </a:cubicBezTo>
                  <a:cubicBezTo>
                    <a:pt x="341" y="455"/>
                    <a:pt x="425" y="408"/>
                    <a:pt x="459" y="323"/>
                  </a:cubicBezTo>
                  <a:cubicBezTo>
                    <a:pt x="516" y="208"/>
                    <a:pt x="471" y="71"/>
                    <a:pt x="356" y="25"/>
                  </a:cubicBezTo>
                  <a:cubicBezTo>
                    <a:pt x="323" y="8"/>
                    <a:pt x="287" y="0"/>
                    <a:pt x="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8" name="Google Shape;548;p47"/>
            <p:cNvSpPr/>
            <p:nvPr/>
          </p:nvSpPr>
          <p:spPr>
            <a:xfrm>
              <a:off x="6407875" y="2007275"/>
              <a:ext cx="13200" cy="11400"/>
            </a:xfrm>
            <a:custGeom>
              <a:avLst/>
              <a:gdLst/>
              <a:ahLst/>
              <a:cxnLst/>
              <a:rect l="l" t="t" r="r" b="b"/>
              <a:pathLst>
                <a:path w="528" h="456" extrusionOk="0">
                  <a:moveTo>
                    <a:pt x="255" y="0"/>
                  </a:moveTo>
                  <a:cubicBezTo>
                    <a:pt x="174" y="0"/>
                    <a:pt x="99" y="47"/>
                    <a:pt x="58" y="128"/>
                  </a:cubicBezTo>
                  <a:cubicBezTo>
                    <a:pt x="1" y="243"/>
                    <a:pt x="47" y="380"/>
                    <a:pt x="161" y="437"/>
                  </a:cubicBezTo>
                  <a:cubicBezTo>
                    <a:pt x="191" y="449"/>
                    <a:pt x="222" y="455"/>
                    <a:pt x="253" y="455"/>
                  </a:cubicBezTo>
                  <a:cubicBezTo>
                    <a:pt x="341" y="455"/>
                    <a:pt x="428" y="408"/>
                    <a:pt x="471" y="323"/>
                  </a:cubicBezTo>
                  <a:cubicBezTo>
                    <a:pt x="528" y="208"/>
                    <a:pt x="471" y="71"/>
                    <a:pt x="356" y="25"/>
                  </a:cubicBezTo>
                  <a:cubicBezTo>
                    <a:pt x="323" y="8"/>
                    <a:pt x="288" y="0"/>
                    <a:pt x="25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9" name="Google Shape;549;p47"/>
            <p:cNvSpPr/>
            <p:nvPr/>
          </p:nvSpPr>
          <p:spPr>
            <a:xfrm>
              <a:off x="6442825" y="2057100"/>
              <a:ext cx="12900" cy="11525"/>
            </a:xfrm>
            <a:custGeom>
              <a:avLst/>
              <a:gdLst/>
              <a:ahLst/>
              <a:cxnLst/>
              <a:rect l="l" t="t" r="r" b="b"/>
              <a:pathLst>
                <a:path w="516" h="461" extrusionOk="0">
                  <a:moveTo>
                    <a:pt x="254" y="1"/>
                  </a:moveTo>
                  <a:cubicBezTo>
                    <a:pt x="173" y="1"/>
                    <a:pt x="98" y="47"/>
                    <a:pt x="58" y="128"/>
                  </a:cubicBezTo>
                  <a:cubicBezTo>
                    <a:pt x="0" y="243"/>
                    <a:pt x="46" y="380"/>
                    <a:pt x="161" y="438"/>
                  </a:cubicBezTo>
                  <a:cubicBezTo>
                    <a:pt x="191" y="453"/>
                    <a:pt x="224" y="460"/>
                    <a:pt x="256" y="460"/>
                  </a:cubicBezTo>
                  <a:cubicBezTo>
                    <a:pt x="343" y="460"/>
                    <a:pt x="428" y="407"/>
                    <a:pt x="470" y="323"/>
                  </a:cubicBezTo>
                  <a:cubicBezTo>
                    <a:pt x="516" y="209"/>
                    <a:pt x="470" y="83"/>
                    <a:pt x="356" y="25"/>
                  </a:cubicBezTo>
                  <a:cubicBezTo>
                    <a:pt x="322" y="9"/>
                    <a:pt x="288" y="1"/>
                    <a:pt x="254"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0" name="Google Shape;550;p47"/>
            <p:cNvSpPr/>
            <p:nvPr/>
          </p:nvSpPr>
          <p:spPr>
            <a:xfrm>
              <a:off x="6579700" y="2094050"/>
              <a:ext cx="12925" cy="11375"/>
            </a:xfrm>
            <a:custGeom>
              <a:avLst/>
              <a:gdLst/>
              <a:ahLst/>
              <a:cxnLst/>
              <a:rect l="l" t="t" r="r" b="b"/>
              <a:pathLst>
                <a:path w="517" h="455" extrusionOk="0">
                  <a:moveTo>
                    <a:pt x="252" y="0"/>
                  </a:moveTo>
                  <a:cubicBezTo>
                    <a:pt x="168" y="0"/>
                    <a:pt x="87" y="47"/>
                    <a:pt x="47" y="128"/>
                  </a:cubicBezTo>
                  <a:cubicBezTo>
                    <a:pt x="1" y="243"/>
                    <a:pt x="47" y="380"/>
                    <a:pt x="161" y="437"/>
                  </a:cubicBezTo>
                  <a:cubicBezTo>
                    <a:pt x="191" y="449"/>
                    <a:pt x="222" y="455"/>
                    <a:pt x="253" y="455"/>
                  </a:cubicBezTo>
                  <a:cubicBezTo>
                    <a:pt x="341" y="455"/>
                    <a:pt x="425" y="408"/>
                    <a:pt x="459" y="323"/>
                  </a:cubicBezTo>
                  <a:cubicBezTo>
                    <a:pt x="516" y="208"/>
                    <a:pt x="471" y="71"/>
                    <a:pt x="356" y="25"/>
                  </a:cubicBezTo>
                  <a:cubicBezTo>
                    <a:pt x="323" y="8"/>
                    <a:pt x="287" y="0"/>
                    <a:pt x="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1" name="Google Shape;551;p47"/>
            <p:cNvSpPr/>
            <p:nvPr/>
          </p:nvSpPr>
          <p:spPr>
            <a:xfrm>
              <a:off x="6397575" y="2112750"/>
              <a:ext cx="12900" cy="11475"/>
            </a:xfrm>
            <a:custGeom>
              <a:avLst/>
              <a:gdLst/>
              <a:ahLst/>
              <a:cxnLst/>
              <a:rect l="l" t="t" r="r" b="b"/>
              <a:pathLst>
                <a:path w="516" h="459" extrusionOk="0">
                  <a:moveTo>
                    <a:pt x="251" y="0"/>
                  </a:moveTo>
                  <a:cubicBezTo>
                    <a:pt x="171" y="0"/>
                    <a:pt x="96" y="44"/>
                    <a:pt x="58" y="113"/>
                  </a:cubicBezTo>
                  <a:cubicBezTo>
                    <a:pt x="0" y="228"/>
                    <a:pt x="35" y="365"/>
                    <a:pt x="149" y="434"/>
                  </a:cubicBezTo>
                  <a:cubicBezTo>
                    <a:pt x="180" y="451"/>
                    <a:pt x="215" y="459"/>
                    <a:pt x="250" y="459"/>
                  </a:cubicBezTo>
                  <a:cubicBezTo>
                    <a:pt x="333" y="459"/>
                    <a:pt x="418" y="415"/>
                    <a:pt x="459" y="342"/>
                  </a:cubicBezTo>
                  <a:cubicBezTo>
                    <a:pt x="516" y="228"/>
                    <a:pt x="482" y="90"/>
                    <a:pt x="367" y="33"/>
                  </a:cubicBezTo>
                  <a:cubicBezTo>
                    <a:pt x="330" y="11"/>
                    <a:pt x="290"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2" name="Google Shape;552;p47"/>
            <p:cNvSpPr/>
            <p:nvPr/>
          </p:nvSpPr>
          <p:spPr>
            <a:xfrm>
              <a:off x="5691350" y="1932825"/>
              <a:ext cx="13200" cy="11375"/>
            </a:xfrm>
            <a:custGeom>
              <a:avLst/>
              <a:gdLst/>
              <a:ahLst/>
              <a:cxnLst/>
              <a:rect l="l" t="t" r="r" b="b"/>
              <a:pathLst>
                <a:path w="528" h="455" extrusionOk="0">
                  <a:moveTo>
                    <a:pt x="255" y="0"/>
                  </a:moveTo>
                  <a:cubicBezTo>
                    <a:pt x="174" y="0"/>
                    <a:pt x="99" y="47"/>
                    <a:pt x="58" y="128"/>
                  </a:cubicBezTo>
                  <a:cubicBezTo>
                    <a:pt x="1" y="242"/>
                    <a:pt x="47" y="380"/>
                    <a:pt x="161" y="437"/>
                  </a:cubicBezTo>
                  <a:cubicBezTo>
                    <a:pt x="191" y="449"/>
                    <a:pt x="222" y="455"/>
                    <a:pt x="253" y="455"/>
                  </a:cubicBezTo>
                  <a:cubicBezTo>
                    <a:pt x="342" y="455"/>
                    <a:pt x="428" y="408"/>
                    <a:pt x="471" y="323"/>
                  </a:cubicBezTo>
                  <a:cubicBezTo>
                    <a:pt x="528" y="208"/>
                    <a:pt x="471" y="71"/>
                    <a:pt x="356" y="25"/>
                  </a:cubicBezTo>
                  <a:cubicBezTo>
                    <a:pt x="323" y="8"/>
                    <a:pt x="288" y="0"/>
                    <a:pt x="25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3" name="Google Shape;553;p47"/>
            <p:cNvSpPr/>
            <p:nvPr/>
          </p:nvSpPr>
          <p:spPr>
            <a:xfrm>
              <a:off x="5650400" y="2115800"/>
              <a:ext cx="13200" cy="11525"/>
            </a:xfrm>
            <a:custGeom>
              <a:avLst/>
              <a:gdLst/>
              <a:ahLst/>
              <a:cxnLst/>
              <a:rect l="l" t="t" r="r" b="b"/>
              <a:pathLst>
                <a:path w="528" h="461" extrusionOk="0">
                  <a:moveTo>
                    <a:pt x="255" y="1"/>
                  </a:moveTo>
                  <a:cubicBezTo>
                    <a:pt x="174" y="1"/>
                    <a:pt x="99" y="48"/>
                    <a:pt x="58" y="129"/>
                  </a:cubicBezTo>
                  <a:cubicBezTo>
                    <a:pt x="1" y="243"/>
                    <a:pt x="47" y="381"/>
                    <a:pt x="161" y="438"/>
                  </a:cubicBezTo>
                  <a:cubicBezTo>
                    <a:pt x="192" y="453"/>
                    <a:pt x="224" y="460"/>
                    <a:pt x="256" y="460"/>
                  </a:cubicBezTo>
                  <a:cubicBezTo>
                    <a:pt x="344" y="460"/>
                    <a:pt x="429" y="407"/>
                    <a:pt x="471" y="323"/>
                  </a:cubicBezTo>
                  <a:cubicBezTo>
                    <a:pt x="528" y="209"/>
                    <a:pt x="471" y="71"/>
                    <a:pt x="356" y="26"/>
                  </a:cubicBezTo>
                  <a:cubicBezTo>
                    <a:pt x="323" y="9"/>
                    <a:pt x="288" y="1"/>
                    <a:pt x="25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4" name="Google Shape;554;p47"/>
            <p:cNvSpPr/>
            <p:nvPr/>
          </p:nvSpPr>
          <p:spPr>
            <a:xfrm>
              <a:off x="5650400" y="2115800"/>
              <a:ext cx="13200" cy="11525"/>
            </a:xfrm>
            <a:custGeom>
              <a:avLst/>
              <a:gdLst/>
              <a:ahLst/>
              <a:cxnLst/>
              <a:rect l="l" t="t" r="r" b="b"/>
              <a:pathLst>
                <a:path w="528" h="461" extrusionOk="0">
                  <a:moveTo>
                    <a:pt x="255" y="1"/>
                  </a:moveTo>
                  <a:cubicBezTo>
                    <a:pt x="174" y="1"/>
                    <a:pt x="99" y="48"/>
                    <a:pt x="58" y="129"/>
                  </a:cubicBezTo>
                  <a:cubicBezTo>
                    <a:pt x="1" y="243"/>
                    <a:pt x="47" y="381"/>
                    <a:pt x="161" y="438"/>
                  </a:cubicBezTo>
                  <a:cubicBezTo>
                    <a:pt x="192" y="453"/>
                    <a:pt x="224" y="460"/>
                    <a:pt x="256" y="460"/>
                  </a:cubicBezTo>
                  <a:cubicBezTo>
                    <a:pt x="344" y="460"/>
                    <a:pt x="429" y="407"/>
                    <a:pt x="471" y="323"/>
                  </a:cubicBezTo>
                  <a:cubicBezTo>
                    <a:pt x="528" y="209"/>
                    <a:pt x="471" y="71"/>
                    <a:pt x="356" y="26"/>
                  </a:cubicBezTo>
                  <a:cubicBezTo>
                    <a:pt x="323" y="9"/>
                    <a:pt x="288" y="1"/>
                    <a:pt x="25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5" name="Google Shape;555;p47"/>
            <p:cNvSpPr/>
            <p:nvPr/>
          </p:nvSpPr>
          <p:spPr>
            <a:xfrm>
              <a:off x="5376925" y="2022175"/>
              <a:ext cx="13200" cy="11375"/>
            </a:xfrm>
            <a:custGeom>
              <a:avLst/>
              <a:gdLst/>
              <a:ahLst/>
              <a:cxnLst/>
              <a:rect l="l" t="t" r="r" b="b"/>
              <a:pathLst>
                <a:path w="528" h="455" extrusionOk="0">
                  <a:moveTo>
                    <a:pt x="263" y="0"/>
                  </a:moveTo>
                  <a:cubicBezTo>
                    <a:pt x="179" y="0"/>
                    <a:pt x="98" y="47"/>
                    <a:pt x="57" y="128"/>
                  </a:cubicBezTo>
                  <a:cubicBezTo>
                    <a:pt x="0" y="242"/>
                    <a:pt x="57" y="380"/>
                    <a:pt x="172" y="437"/>
                  </a:cubicBezTo>
                  <a:cubicBezTo>
                    <a:pt x="202" y="449"/>
                    <a:pt x="233" y="455"/>
                    <a:pt x="263" y="455"/>
                  </a:cubicBezTo>
                  <a:cubicBezTo>
                    <a:pt x="351" y="455"/>
                    <a:pt x="436" y="408"/>
                    <a:pt x="470" y="323"/>
                  </a:cubicBezTo>
                  <a:cubicBezTo>
                    <a:pt x="527" y="208"/>
                    <a:pt x="481" y="71"/>
                    <a:pt x="367" y="25"/>
                  </a:cubicBezTo>
                  <a:cubicBezTo>
                    <a:pt x="333" y="8"/>
                    <a:pt x="298" y="0"/>
                    <a:pt x="26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556" name="Google Shape;556;p47"/>
          <p:cNvGrpSpPr/>
          <p:nvPr/>
        </p:nvGrpSpPr>
        <p:grpSpPr>
          <a:xfrm>
            <a:off x="6914307" y="3142645"/>
            <a:ext cx="4363447" cy="3142785"/>
            <a:chOff x="5058175" y="2860075"/>
            <a:chExt cx="2339733" cy="1685200"/>
          </a:xfrm>
        </p:grpSpPr>
        <p:sp>
          <p:nvSpPr>
            <p:cNvPr id="557" name="Google Shape;557;p47"/>
            <p:cNvSpPr/>
            <p:nvPr/>
          </p:nvSpPr>
          <p:spPr>
            <a:xfrm>
              <a:off x="6514425" y="4048900"/>
              <a:ext cx="12900" cy="12100"/>
            </a:xfrm>
            <a:custGeom>
              <a:avLst/>
              <a:gdLst/>
              <a:ahLst/>
              <a:cxnLst/>
              <a:rect l="l" t="t" r="r" b="b"/>
              <a:pathLst>
                <a:path w="516" h="484" extrusionOk="0">
                  <a:moveTo>
                    <a:pt x="252" y="0"/>
                  </a:moveTo>
                  <a:cubicBezTo>
                    <a:pt x="245" y="0"/>
                    <a:pt x="237" y="1"/>
                    <a:pt x="229" y="1"/>
                  </a:cubicBezTo>
                  <a:cubicBezTo>
                    <a:pt x="103" y="13"/>
                    <a:pt x="0" y="139"/>
                    <a:pt x="23" y="276"/>
                  </a:cubicBezTo>
                  <a:cubicBezTo>
                    <a:pt x="34" y="395"/>
                    <a:pt x="147" y="483"/>
                    <a:pt x="265" y="483"/>
                  </a:cubicBezTo>
                  <a:cubicBezTo>
                    <a:pt x="272" y="483"/>
                    <a:pt x="279" y="483"/>
                    <a:pt x="287" y="482"/>
                  </a:cubicBezTo>
                  <a:cubicBezTo>
                    <a:pt x="424" y="471"/>
                    <a:pt x="516" y="345"/>
                    <a:pt x="504" y="208"/>
                  </a:cubicBezTo>
                  <a:cubicBezTo>
                    <a:pt x="483" y="89"/>
                    <a:pt x="379" y="0"/>
                    <a:pt x="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8" name="Google Shape;558;p47"/>
            <p:cNvSpPr/>
            <p:nvPr/>
          </p:nvSpPr>
          <p:spPr>
            <a:xfrm>
              <a:off x="6727200" y="3954400"/>
              <a:ext cx="12900" cy="12150"/>
            </a:xfrm>
            <a:custGeom>
              <a:avLst/>
              <a:gdLst/>
              <a:ahLst/>
              <a:cxnLst/>
              <a:rect l="l" t="t" r="r" b="b"/>
              <a:pathLst>
                <a:path w="516" h="486" extrusionOk="0">
                  <a:moveTo>
                    <a:pt x="251" y="0"/>
                  </a:moveTo>
                  <a:cubicBezTo>
                    <a:pt x="244" y="0"/>
                    <a:pt x="237" y="0"/>
                    <a:pt x="230" y="1"/>
                  </a:cubicBezTo>
                  <a:cubicBezTo>
                    <a:pt x="92" y="24"/>
                    <a:pt x="0" y="139"/>
                    <a:pt x="23" y="276"/>
                  </a:cubicBezTo>
                  <a:cubicBezTo>
                    <a:pt x="34" y="390"/>
                    <a:pt x="129" y="485"/>
                    <a:pt x="248" y="485"/>
                  </a:cubicBezTo>
                  <a:cubicBezTo>
                    <a:pt x="261" y="485"/>
                    <a:pt x="274" y="484"/>
                    <a:pt x="287" y="482"/>
                  </a:cubicBezTo>
                  <a:cubicBezTo>
                    <a:pt x="424" y="471"/>
                    <a:pt x="516" y="345"/>
                    <a:pt x="493" y="219"/>
                  </a:cubicBezTo>
                  <a:cubicBezTo>
                    <a:pt x="482" y="89"/>
                    <a:pt x="369"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9" name="Google Shape;559;p47"/>
            <p:cNvSpPr/>
            <p:nvPr/>
          </p:nvSpPr>
          <p:spPr>
            <a:xfrm>
              <a:off x="6687100" y="4130225"/>
              <a:ext cx="12925" cy="12175"/>
            </a:xfrm>
            <a:custGeom>
              <a:avLst/>
              <a:gdLst/>
              <a:ahLst/>
              <a:cxnLst/>
              <a:rect l="l" t="t" r="r" b="b"/>
              <a:pathLst>
                <a:path w="517" h="487" extrusionOk="0">
                  <a:moveTo>
                    <a:pt x="253" y="1"/>
                  </a:moveTo>
                  <a:cubicBezTo>
                    <a:pt x="245" y="1"/>
                    <a:pt x="238" y="1"/>
                    <a:pt x="230" y="2"/>
                  </a:cubicBezTo>
                  <a:cubicBezTo>
                    <a:pt x="92" y="25"/>
                    <a:pt x="1" y="139"/>
                    <a:pt x="24" y="277"/>
                  </a:cubicBezTo>
                  <a:cubicBezTo>
                    <a:pt x="34" y="400"/>
                    <a:pt x="136" y="486"/>
                    <a:pt x="248" y="486"/>
                  </a:cubicBezTo>
                  <a:cubicBezTo>
                    <a:pt x="261" y="486"/>
                    <a:pt x="274" y="485"/>
                    <a:pt x="287" y="483"/>
                  </a:cubicBezTo>
                  <a:cubicBezTo>
                    <a:pt x="425" y="471"/>
                    <a:pt x="516" y="345"/>
                    <a:pt x="505" y="219"/>
                  </a:cubicBezTo>
                  <a:cubicBezTo>
                    <a:pt x="483" y="90"/>
                    <a:pt x="380" y="1"/>
                    <a:pt x="25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0" name="Google Shape;560;p47"/>
            <p:cNvSpPr/>
            <p:nvPr/>
          </p:nvSpPr>
          <p:spPr>
            <a:xfrm>
              <a:off x="7253129" y="3438625"/>
              <a:ext cx="12625" cy="12150"/>
            </a:xfrm>
            <a:custGeom>
              <a:avLst/>
              <a:gdLst/>
              <a:ahLst/>
              <a:cxnLst/>
              <a:rect l="l" t="t" r="r" b="b"/>
              <a:pathLst>
                <a:path w="505" h="486" extrusionOk="0">
                  <a:moveTo>
                    <a:pt x="251" y="0"/>
                  </a:moveTo>
                  <a:cubicBezTo>
                    <a:pt x="244" y="0"/>
                    <a:pt x="237" y="1"/>
                    <a:pt x="229" y="1"/>
                  </a:cubicBezTo>
                  <a:cubicBezTo>
                    <a:pt x="92" y="24"/>
                    <a:pt x="0" y="139"/>
                    <a:pt x="12" y="276"/>
                  </a:cubicBezTo>
                  <a:cubicBezTo>
                    <a:pt x="22" y="390"/>
                    <a:pt x="126" y="486"/>
                    <a:pt x="248" y="486"/>
                  </a:cubicBezTo>
                  <a:cubicBezTo>
                    <a:pt x="261" y="486"/>
                    <a:pt x="274" y="485"/>
                    <a:pt x="287" y="482"/>
                  </a:cubicBezTo>
                  <a:cubicBezTo>
                    <a:pt x="413" y="471"/>
                    <a:pt x="504" y="345"/>
                    <a:pt x="493" y="219"/>
                  </a:cubicBezTo>
                  <a:cubicBezTo>
                    <a:pt x="482" y="89"/>
                    <a:pt x="369"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1" name="Google Shape;561;p47"/>
            <p:cNvSpPr/>
            <p:nvPr/>
          </p:nvSpPr>
          <p:spPr>
            <a:xfrm>
              <a:off x="7116100" y="3466625"/>
              <a:ext cx="12625" cy="12150"/>
            </a:xfrm>
            <a:custGeom>
              <a:avLst/>
              <a:gdLst/>
              <a:ahLst/>
              <a:cxnLst/>
              <a:rect l="l" t="t" r="r" b="b"/>
              <a:pathLst>
                <a:path w="505" h="486" extrusionOk="0">
                  <a:moveTo>
                    <a:pt x="257" y="1"/>
                  </a:moveTo>
                  <a:cubicBezTo>
                    <a:pt x="244" y="1"/>
                    <a:pt x="231" y="2"/>
                    <a:pt x="218" y="4"/>
                  </a:cubicBezTo>
                  <a:cubicBezTo>
                    <a:pt x="92" y="15"/>
                    <a:pt x="1" y="141"/>
                    <a:pt x="12" y="267"/>
                  </a:cubicBezTo>
                  <a:cubicBezTo>
                    <a:pt x="34" y="397"/>
                    <a:pt x="137" y="486"/>
                    <a:pt x="264" y="486"/>
                  </a:cubicBezTo>
                  <a:cubicBezTo>
                    <a:pt x="272" y="486"/>
                    <a:pt x="279" y="486"/>
                    <a:pt x="287" y="485"/>
                  </a:cubicBezTo>
                  <a:cubicBezTo>
                    <a:pt x="413" y="462"/>
                    <a:pt x="505" y="348"/>
                    <a:pt x="493" y="210"/>
                  </a:cubicBezTo>
                  <a:cubicBezTo>
                    <a:pt x="483" y="96"/>
                    <a:pt x="379" y="1"/>
                    <a:pt x="25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2" name="Google Shape;562;p47"/>
            <p:cNvSpPr/>
            <p:nvPr/>
          </p:nvSpPr>
          <p:spPr>
            <a:xfrm>
              <a:off x="7039925" y="3325500"/>
              <a:ext cx="12900" cy="12100"/>
            </a:xfrm>
            <a:custGeom>
              <a:avLst/>
              <a:gdLst/>
              <a:ahLst/>
              <a:cxnLst/>
              <a:rect l="l" t="t" r="r" b="b"/>
              <a:pathLst>
                <a:path w="516" h="484" extrusionOk="0">
                  <a:moveTo>
                    <a:pt x="253" y="1"/>
                  </a:moveTo>
                  <a:cubicBezTo>
                    <a:pt x="245" y="1"/>
                    <a:pt x="237" y="1"/>
                    <a:pt x="230" y="1"/>
                  </a:cubicBezTo>
                  <a:cubicBezTo>
                    <a:pt x="92" y="24"/>
                    <a:pt x="1" y="139"/>
                    <a:pt x="23" y="276"/>
                  </a:cubicBezTo>
                  <a:cubicBezTo>
                    <a:pt x="34" y="395"/>
                    <a:pt x="147" y="484"/>
                    <a:pt x="266" y="484"/>
                  </a:cubicBezTo>
                  <a:cubicBezTo>
                    <a:pt x="273" y="484"/>
                    <a:pt x="280" y="483"/>
                    <a:pt x="287" y="483"/>
                  </a:cubicBezTo>
                  <a:cubicBezTo>
                    <a:pt x="424" y="471"/>
                    <a:pt x="516" y="345"/>
                    <a:pt x="505" y="219"/>
                  </a:cubicBezTo>
                  <a:cubicBezTo>
                    <a:pt x="483" y="89"/>
                    <a:pt x="380" y="1"/>
                    <a:pt x="25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3" name="Google Shape;563;p47"/>
            <p:cNvSpPr/>
            <p:nvPr/>
          </p:nvSpPr>
          <p:spPr>
            <a:xfrm>
              <a:off x="7242675" y="3306250"/>
              <a:ext cx="12925" cy="12175"/>
            </a:xfrm>
            <a:custGeom>
              <a:avLst/>
              <a:gdLst/>
              <a:ahLst/>
              <a:cxnLst/>
              <a:rect l="l" t="t" r="r" b="b"/>
              <a:pathLst>
                <a:path w="517" h="487" extrusionOk="0">
                  <a:moveTo>
                    <a:pt x="272" y="0"/>
                  </a:moveTo>
                  <a:cubicBezTo>
                    <a:pt x="258" y="0"/>
                    <a:pt x="244" y="2"/>
                    <a:pt x="230" y="4"/>
                  </a:cubicBezTo>
                  <a:cubicBezTo>
                    <a:pt x="92" y="15"/>
                    <a:pt x="1" y="141"/>
                    <a:pt x="24" y="267"/>
                  </a:cubicBezTo>
                  <a:cubicBezTo>
                    <a:pt x="35" y="397"/>
                    <a:pt x="147" y="486"/>
                    <a:pt x="266" y="486"/>
                  </a:cubicBezTo>
                  <a:cubicBezTo>
                    <a:pt x="273" y="486"/>
                    <a:pt x="280" y="486"/>
                    <a:pt x="287" y="485"/>
                  </a:cubicBezTo>
                  <a:cubicBezTo>
                    <a:pt x="425" y="462"/>
                    <a:pt x="516" y="348"/>
                    <a:pt x="505" y="210"/>
                  </a:cubicBezTo>
                  <a:cubicBezTo>
                    <a:pt x="484" y="87"/>
                    <a:pt x="390" y="0"/>
                    <a:pt x="27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4" name="Google Shape;564;p47"/>
            <p:cNvSpPr/>
            <p:nvPr/>
          </p:nvSpPr>
          <p:spPr>
            <a:xfrm>
              <a:off x="7365550" y="3125825"/>
              <a:ext cx="12900" cy="11950"/>
            </a:xfrm>
            <a:custGeom>
              <a:avLst/>
              <a:gdLst/>
              <a:ahLst/>
              <a:cxnLst/>
              <a:rect l="l" t="t" r="r" b="b"/>
              <a:pathLst>
                <a:path w="516" h="478" extrusionOk="0">
                  <a:moveTo>
                    <a:pt x="271" y="1"/>
                  </a:moveTo>
                  <a:cubicBezTo>
                    <a:pt x="257" y="1"/>
                    <a:pt x="243" y="2"/>
                    <a:pt x="229" y="4"/>
                  </a:cubicBezTo>
                  <a:cubicBezTo>
                    <a:pt x="92" y="16"/>
                    <a:pt x="0" y="130"/>
                    <a:pt x="23" y="268"/>
                  </a:cubicBezTo>
                  <a:cubicBezTo>
                    <a:pt x="33" y="391"/>
                    <a:pt x="136" y="477"/>
                    <a:pt x="248" y="477"/>
                  </a:cubicBezTo>
                  <a:cubicBezTo>
                    <a:pt x="260" y="477"/>
                    <a:pt x="273" y="476"/>
                    <a:pt x="286" y="474"/>
                  </a:cubicBezTo>
                  <a:cubicBezTo>
                    <a:pt x="424" y="462"/>
                    <a:pt x="516" y="348"/>
                    <a:pt x="504" y="210"/>
                  </a:cubicBezTo>
                  <a:cubicBezTo>
                    <a:pt x="484" y="87"/>
                    <a:pt x="389" y="1"/>
                    <a:pt x="27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5" name="Google Shape;565;p47"/>
            <p:cNvSpPr/>
            <p:nvPr/>
          </p:nvSpPr>
          <p:spPr>
            <a:xfrm>
              <a:off x="5087675" y="3696925"/>
              <a:ext cx="12900" cy="12100"/>
            </a:xfrm>
            <a:custGeom>
              <a:avLst/>
              <a:gdLst/>
              <a:ahLst/>
              <a:cxnLst/>
              <a:rect l="l" t="t" r="r" b="b"/>
              <a:pathLst>
                <a:path w="516" h="484" extrusionOk="0">
                  <a:moveTo>
                    <a:pt x="251" y="1"/>
                  </a:moveTo>
                  <a:cubicBezTo>
                    <a:pt x="244" y="1"/>
                    <a:pt x="237" y="1"/>
                    <a:pt x="229" y="2"/>
                  </a:cubicBezTo>
                  <a:cubicBezTo>
                    <a:pt x="92" y="25"/>
                    <a:pt x="0" y="139"/>
                    <a:pt x="23" y="277"/>
                  </a:cubicBezTo>
                  <a:cubicBezTo>
                    <a:pt x="34" y="396"/>
                    <a:pt x="137" y="484"/>
                    <a:pt x="264" y="484"/>
                  </a:cubicBezTo>
                  <a:cubicBezTo>
                    <a:pt x="271" y="484"/>
                    <a:pt x="279" y="484"/>
                    <a:pt x="287" y="483"/>
                  </a:cubicBezTo>
                  <a:cubicBezTo>
                    <a:pt x="424" y="472"/>
                    <a:pt x="516" y="346"/>
                    <a:pt x="493" y="208"/>
                  </a:cubicBezTo>
                  <a:cubicBezTo>
                    <a:pt x="482" y="89"/>
                    <a:pt x="369" y="1"/>
                    <a:pt x="25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6" name="Google Shape;566;p47"/>
            <p:cNvSpPr/>
            <p:nvPr/>
          </p:nvSpPr>
          <p:spPr>
            <a:xfrm>
              <a:off x="5253475" y="3699800"/>
              <a:ext cx="12925" cy="12150"/>
            </a:xfrm>
            <a:custGeom>
              <a:avLst/>
              <a:gdLst/>
              <a:ahLst/>
              <a:cxnLst/>
              <a:rect l="l" t="t" r="r" b="b"/>
              <a:pathLst>
                <a:path w="517" h="486" extrusionOk="0">
                  <a:moveTo>
                    <a:pt x="253" y="0"/>
                  </a:moveTo>
                  <a:cubicBezTo>
                    <a:pt x="245" y="0"/>
                    <a:pt x="238" y="1"/>
                    <a:pt x="230" y="1"/>
                  </a:cubicBezTo>
                  <a:cubicBezTo>
                    <a:pt x="93" y="24"/>
                    <a:pt x="1" y="139"/>
                    <a:pt x="24" y="276"/>
                  </a:cubicBezTo>
                  <a:cubicBezTo>
                    <a:pt x="34" y="390"/>
                    <a:pt x="139" y="486"/>
                    <a:pt x="252" y="486"/>
                  </a:cubicBezTo>
                  <a:cubicBezTo>
                    <a:pt x="263" y="486"/>
                    <a:pt x="275" y="485"/>
                    <a:pt x="287" y="483"/>
                  </a:cubicBezTo>
                  <a:cubicBezTo>
                    <a:pt x="425" y="471"/>
                    <a:pt x="516" y="345"/>
                    <a:pt x="505" y="219"/>
                  </a:cubicBezTo>
                  <a:cubicBezTo>
                    <a:pt x="483" y="89"/>
                    <a:pt x="380" y="0"/>
                    <a:pt x="25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7" name="Google Shape;567;p47"/>
            <p:cNvSpPr/>
            <p:nvPr/>
          </p:nvSpPr>
          <p:spPr>
            <a:xfrm>
              <a:off x="5058175" y="3466675"/>
              <a:ext cx="12900" cy="12100"/>
            </a:xfrm>
            <a:custGeom>
              <a:avLst/>
              <a:gdLst/>
              <a:ahLst/>
              <a:cxnLst/>
              <a:rect l="l" t="t" r="r" b="b"/>
              <a:pathLst>
                <a:path w="516" h="484" extrusionOk="0">
                  <a:moveTo>
                    <a:pt x="251" y="1"/>
                  </a:moveTo>
                  <a:cubicBezTo>
                    <a:pt x="244" y="1"/>
                    <a:pt x="237" y="1"/>
                    <a:pt x="230" y="2"/>
                  </a:cubicBezTo>
                  <a:cubicBezTo>
                    <a:pt x="92" y="25"/>
                    <a:pt x="1" y="139"/>
                    <a:pt x="23" y="277"/>
                  </a:cubicBezTo>
                  <a:cubicBezTo>
                    <a:pt x="34" y="396"/>
                    <a:pt x="137" y="484"/>
                    <a:pt x="264" y="484"/>
                  </a:cubicBezTo>
                  <a:cubicBezTo>
                    <a:pt x="271" y="484"/>
                    <a:pt x="279" y="484"/>
                    <a:pt x="287" y="483"/>
                  </a:cubicBezTo>
                  <a:cubicBezTo>
                    <a:pt x="424" y="472"/>
                    <a:pt x="516" y="346"/>
                    <a:pt x="493" y="220"/>
                  </a:cubicBezTo>
                  <a:cubicBezTo>
                    <a:pt x="482" y="90"/>
                    <a:pt x="369" y="1"/>
                    <a:pt x="25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8" name="Google Shape;568;p47"/>
            <p:cNvSpPr/>
            <p:nvPr/>
          </p:nvSpPr>
          <p:spPr>
            <a:xfrm>
              <a:off x="5828825" y="3629575"/>
              <a:ext cx="12900" cy="12150"/>
            </a:xfrm>
            <a:custGeom>
              <a:avLst/>
              <a:gdLst/>
              <a:ahLst/>
              <a:cxnLst/>
              <a:rect l="l" t="t" r="r" b="b"/>
              <a:pathLst>
                <a:path w="516" h="486" extrusionOk="0">
                  <a:moveTo>
                    <a:pt x="268" y="0"/>
                  </a:moveTo>
                  <a:cubicBezTo>
                    <a:pt x="256" y="0"/>
                    <a:pt x="243" y="2"/>
                    <a:pt x="230" y="4"/>
                  </a:cubicBezTo>
                  <a:cubicBezTo>
                    <a:pt x="92" y="15"/>
                    <a:pt x="0" y="141"/>
                    <a:pt x="12" y="267"/>
                  </a:cubicBezTo>
                  <a:cubicBezTo>
                    <a:pt x="34" y="397"/>
                    <a:pt x="137" y="486"/>
                    <a:pt x="264" y="486"/>
                  </a:cubicBezTo>
                  <a:cubicBezTo>
                    <a:pt x="271" y="486"/>
                    <a:pt x="279" y="486"/>
                    <a:pt x="287" y="485"/>
                  </a:cubicBezTo>
                  <a:cubicBezTo>
                    <a:pt x="413" y="462"/>
                    <a:pt x="516" y="348"/>
                    <a:pt x="493" y="210"/>
                  </a:cubicBezTo>
                  <a:cubicBezTo>
                    <a:pt x="483" y="87"/>
                    <a:pt x="380" y="0"/>
                    <a:pt x="26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9" name="Google Shape;569;p47"/>
            <p:cNvSpPr/>
            <p:nvPr/>
          </p:nvSpPr>
          <p:spPr>
            <a:xfrm>
              <a:off x="5752350" y="3540500"/>
              <a:ext cx="12625" cy="12175"/>
            </a:xfrm>
            <a:custGeom>
              <a:avLst/>
              <a:gdLst/>
              <a:ahLst/>
              <a:cxnLst/>
              <a:rect l="l" t="t" r="r" b="b"/>
              <a:pathLst>
                <a:path w="505" h="487" extrusionOk="0">
                  <a:moveTo>
                    <a:pt x="260" y="1"/>
                  </a:moveTo>
                  <a:cubicBezTo>
                    <a:pt x="247" y="1"/>
                    <a:pt x="233" y="2"/>
                    <a:pt x="219" y="4"/>
                  </a:cubicBezTo>
                  <a:cubicBezTo>
                    <a:pt x="93" y="16"/>
                    <a:pt x="1" y="142"/>
                    <a:pt x="12" y="268"/>
                  </a:cubicBezTo>
                  <a:cubicBezTo>
                    <a:pt x="23" y="397"/>
                    <a:pt x="136" y="486"/>
                    <a:pt x="264" y="486"/>
                  </a:cubicBezTo>
                  <a:cubicBezTo>
                    <a:pt x="272" y="486"/>
                    <a:pt x="280" y="486"/>
                    <a:pt x="287" y="485"/>
                  </a:cubicBezTo>
                  <a:cubicBezTo>
                    <a:pt x="413" y="463"/>
                    <a:pt x="505" y="337"/>
                    <a:pt x="493" y="211"/>
                  </a:cubicBezTo>
                  <a:cubicBezTo>
                    <a:pt x="473" y="87"/>
                    <a:pt x="379" y="1"/>
                    <a:pt x="26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0" name="Google Shape;570;p47"/>
            <p:cNvSpPr/>
            <p:nvPr/>
          </p:nvSpPr>
          <p:spPr>
            <a:xfrm>
              <a:off x="6749825" y="4084350"/>
              <a:ext cx="12900" cy="12150"/>
            </a:xfrm>
            <a:custGeom>
              <a:avLst/>
              <a:gdLst/>
              <a:ahLst/>
              <a:cxnLst/>
              <a:rect l="l" t="t" r="r" b="b"/>
              <a:pathLst>
                <a:path w="516" h="486" extrusionOk="0">
                  <a:moveTo>
                    <a:pt x="268" y="1"/>
                  </a:moveTo>
                  <a:cubicBezTo>
                    <a:pt x="255" y="1"/>
                    <a:pt x="242" y="2"/>
                    <a:pt x="229" y="4"/>
                  </a:cubicBezTo>
                  <a:cubicBezTo>
                    <a:pt x="103" y="15"/>
                    <a:pt x="0" y="141"/>
                    <a:pt x="23" y="267"/>
                  </a:cubicBezTo>
                  <a:cubicBezTo>
                    <a:pt x="34" y="397"/>
                    <a:pt x="147" y="486"/>
                    <a:pt x="265" y="486"/>
                  </a:cubicBezTo>
                  <a:cubicBezTo>
                    <a:pt x="273" y="486"/>
                    <a:pt x="280" y="486"/>
                    <a:pt x="287" y="485"/>
                  </a:cubicBezTo>
                  <a:cubicBezTo>
                    <a:pt x="424" y="462"/>
                    <a:pt x="516" y="347"/>
                    <a:pt x="504" y="210"/>
                  </a:cubicBezTo>
                  <a:cubicBezTo>
                    <a:pt x="484" y="96"/>
                    <a:pt x="388" y="1"/>
                    <a:pt x="26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1" name="Google Shape;571;p47"/>
            <p:cNvSpPr/>
            <p:nvPr/>
          </p:nvSpPr>
          <p:spPr>
            <a:xfrm>
              <a:off x="6687100" y="4130225"/>
              <a:ext cx="12925" cy="12175"/>
            </a:xfrm>
            <a:custGeom>
              <a:avLst/>
              <a:gdLst/>
              <a:ahLst/>
              <a:cxnLst/>
              <a:rect l="l" t="t" r="r" b="b"/>
              <a:pathLst>
                <a:path w="517" h="487" extrusionOk="0">
                  <a:moveTo>
                    <a:pt x="253" y="1"/>
                  </a:moveTo>
                  <a:cubicBezTo>
                    <a:pt x="245" y="1"/>
                    <a:pt x="238" y="1"/>
                    <a:pt x="230" y="2"/>
                  </a:cubicBezTo>
                  <a:cubicBezTo>
                    <a:pt x="92" y="25"/>
                    <a:pt x="1" y="139"/>
                    <a:pt x="24" y="277"/>
                  </a:cubicBezTo>
                  <a:cubicBezTo>
                    <a:pt x="34" y="400"/>
                    <a:pt x="136" y="486"/>
                    <a:pt x="248" y="486"/>
                  </a:cubicBezTo>
                  <a:cubicBezTo>
                    <a:pt x="261" y="486"/>
                    <a:pt x="274" y="485"/>
                    <a:pt x="287" y="483"/>
                  </a:cubicBezTo>
                  <a:cubicBezTo>
                    <a:pt x="425" y="471"/>
                    <a:pt x="516" y="345"/>
                    <a:pt x="505" y="219"/>
                  </a:cubicBezTo>
                  <a:cubicBezTo>
                    <a:pt x="483" y="90"/>
                    <a:pt x="380" y="1"/>
                    <a:pt x="25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2" name="Google Shape;572;p47"/>
            <p:cNvSpPr/>
            <p:nvPr/>
          </p:nvSpPr>
          <p:spPr>
            <a:xfrm>
              <a:off x="5874075" y="4514200"/>
              <a:ext cx="12900" cy="12175"/>
            </a:xfrm>
            <a:custGeom>
              <a:avLst/>
              <a:gdLst/>
              <a:ahLst/>
              <a:cxnLst/>
              <a:rect l="l" t="t" r="r" b="b"/>
              <a:pathLst>
                <a:path w="516" h="487" extrusionOk="0">
                  <a:moveTo>
                    <a:pt x="268" y="1"/>
                  </a:moveTo>
                  <a:cubicBezTo>
                    <a:pt x="255" y="1"/>
                    <a:pt x="242" y="2"/>
                    <a:pt x="229" y="4"/>
                  </a:cubicBezTo>
                  <a:cubicBezTo>
                    <a:pt x="92" y="15"/>
                    <a:pt x="0" y="141"/>
                    <a:pt x="12" y="267"/>
                  </a:cubicBezTo>
                  <a:cubicBezTo>
                    <a:pt x="33" y="397"/>
                    <a:pt x="137" y="486"/>
                    <a:pt x="264" y="486"/>
                  </a:cubicBezTo>
                  <a:cubicBezTo>
                    <a:pt x="271" y="486"/>
                    <a:pt x="279" y="486"/>
                    <a:pt x="287" y="485"/>
                  </a:cubicBezTo>
                  <a:cubicBezTo>
                    <a:pt x="413" y="462"/>
                    <a:pt x="516" y="348"/>
                    <a:pt x="493" y="210"/>
                  </a:cubicBezTo>
                  <a:cubicBezTo>
                    <a:pt x="483" y="87"/>
                    <a:pt x="380" y="1"/>
                    <a:pt x="26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3" name="Google Shape;573;p47"/>
            <p:cNvSpPr/>
            <p:nvPr/>
          </p:nvSpPr>
          <p:spPr>
            <a:xfrm>
              <a:off x="5790725" y="3631350"/>
              <a:ext cx="12925" cy="12150"/>
            </a:xfrm>
            <a:custGeom>
              <a:avLst/>
              <a:gdLst/>
              <a:ahLst/>
              <a:cxnLst/>
              <a:rect l="l" t="t" r="r" b="b"/>
              <a:pathLst>
                <a:path w="517" h="486" extrusionOk="0">
                  <a:moveTo>
                    <a:pt x="251" y="1"/>
                  </a:moveTo>
                  <a:cubicBezTo>
                    <a:pt x="244" y="1"/>
                    <a:pt x="237" y="1"/>
                    <a:pt x="230" y="2"/>
                  </a:cubicBezTo>
                  <a:cubicBezTo>
                    <a:pt x="93" y="25"/>
                    <a:pt x="1" y="139"/>
                    <a:pt x="12" y="277"/>
                  </a:cubicBezTo>
                  <a:cubicBezTo>
                    <a:pt x="33" y="391"/>
                    <a:pt x="129" y="486"/>
                    <a:pt x="249" y="486"/>
                  </a:cubicBezTo>
                  <a:cubicBezTo>
                    <a:pt x="261" y="486"/>
                    <a:pt x="274" y="485"/>
                    <a:pt x="287" y="483"/>
                  </a:cubicBezTo>
                  <a:cubicBezTo>
                    <a:pt x="425" y="471"/>
                    <a:pt x="516" y="345"/>
                    <a:pt x="493" y="219"/>
                  </a:cubicBezTo>
                  <a:cubicBezTo>
                    <a:pt x="483" y="90"/>
                    <a:pt x="370" y="1"/>
                    <a:pt x="25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4" name="Google Shape;574;p47"/>
            <p:cNvSpPr/>
            <p:nvPr/>
          </p:nvSpPr>
          <p:spPr>
            <a:xfrm>
              <a:off x="5828825" y="3629575"/>
              <a:ext cx="12900" cy="12150"/>
            </a:xfrm>
            <a:custGeom>
              <a:avLst/>
              <a:gdLst/>
              <a:ahLst/>
              <a:cxnLst/>
              <a:rect l="l" t="t" r="r" b="b"/>
              <a:pathLst>
                <a:path w="516" h="486" extrusionOk="0">
                  <a:moveTo>
                    <a:pt x="268" y="0"/>
                  </a:moveTo>
                  <a:cubicBezTo>
                    <a:pt x="256" y="0"/>
                    <a:pt x="243" y="2"/>
                    <a:pt x="230" y="4"/>
                  </a:cubicBezTo>
                  <a:cubicBezTo>
                    <a:pt x="92" y="15"/>
                    <a:pt x="0" y="141"/>
                    <a:pt x="12" y="267"/>
                  </a:cubicBezTo>
                  <a:cubicBezTo>
                    <a:pt x="34" y="397"/>
                    <a:pt x="137" y="486"/>
                    <a:pt x="264" y="486"/>
                  </a:cubicBezTo>
                  <a:cubicBezTo>
                    <a:pt x="271" y="486"/>
                    <a:pt x="279" y="486"/>
                    <a:pt x="287" y="485"/>
                  </a:cubicBezTo>
                  <a:cubicBezTo>
                    <a:pt x="413" y="462"/>
                    <a:pt x="516" y="348"/>
                    <a:pt x="493" y="210"/>
                  </a:cubicBezTo>
                  <a:cubicBezTo>
                    <a:pt x="483" y="87"/>
                    <a:pt x="380" y="0"/>
                    <a:pt x="26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5" name="Google Shape;575;p47"/>
            <p:cNvSpPr/>
            <p:nvPr/>
          </p:nvSpPr>
          <p:spPr>
            <a:xfrm>
              <a:off x="5752350" y="3540500"/>
              <a:ext cx="12625" cy="12175"/>
            </a:xfrm>
            <a:custGeom>
              <a:avLst/>
              <a:gdLst/>
              <a:ahLst/>
              <a:cxnLst/>
              <a:rect l="l" t="t" r="r" b="b"/>
              <a:pathLst>
                <a:path w="505" h="487" extrusionOk="0">
                  <a:moveTo>
                    <a:pt x="260" y="1"/>
                  </a:moveTo>
                  <a:cubicBezTo>
                    <a:pt x="247" y="1"/>
                    <a:pt x="233" y="2"/>
                    <a:pt x="219" y="4"/>
                  </a:cubicBezTo>
                  <a:cubicBezTo>
                    <a:pt x="93" y="16"/>
                    <a:pt x="1" y="142"/>
                    <a:pt x="12" y="268"/>
                  </a:cubicBezTo>
                  <a:cubicBezTo>
                    <a:pt x="23" y="397"/>
                    <a:pt x="136" y="486"/>
                    <a:pt x="264" y="486"/>
                  </a:cubicBezTo>
                  <a:cubicBezTo>
                    <a:pt x="272" y="486"/>
                    <a:pt x="280" y="486"/>
                    <a:pt x="287" y="485"/>
                  </a:cubicBezTo>
                  <a:cubicBezTo>
                    <a:pt x="413" y="463"/>
                    <a:pt x="505" y="337"/>
                    <a:pt x="493" y="211"/>
                  </a:cubicBezTo>
                  <a:cubicBezTo>
                    <a:pt x="473" y="87"/>
                    <a:pt x="379" y="1"/>
                    <a:pt x="26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6" name="Google Shape;576;p47"/>
            <p:cNvSpPr/>
            <p:nvPr/>
          </p:nvSpPr>
          <p:spPr>
            <a:xfrm>
              <a:off x="5624050" y="4101600"/>
              <a:ext cx="12625" cy="12150"/>
            </a:xfrm>
            <a:custGeom>
              <a:avLst/>
              <a:gdLst/>
              <a:ahLst/>
              <a:cxnLst/>
              <a:rect l="l" t="t" r="r" b="b"/>
              <a:pathLst>
                <a:path w="505" h="486" extrusionOk="0">
                  <a:moveTo>
                    <a:pt x="251" y="0"/>
                  </a:moveTo>
                  <a:cubicBezTo>
                    <a:pt x="244" y="0"/>
                    <a:pt x="237" y="0"/>
                    <a:pt x="230" y="1"/>
                  </a:cubicBezTo>
                  <a:cubicBezTo>
                    <a:pt x="93" y="24"/>
                    <a:pt x="1" y="139"/>
                    <a:pt x="12" y="276"/>
                  </a:cubicBezTo>
                  <a:cubicBezTo>
                    <a:pt x="33" y="399"/>
                    <a:pt x="127" y="486"/>
                    <a:pt x="246" y="486"/>
                  </a:cubicBezTo>
                  <a:cubicBezTo>
                    <a:pt x="259" y="486"/>
                    <a:pt x="273" y="485"/>
                    <a:pt x="287" y="482"/>
                  </a:cubicBezTo>
                  <a:cubicBezTo>
                    <a:pt x="413" y="471"/>
                    <a:pt x="505" y="345"/>
                    <a:pt x="494" y="219"/>
                  </a:cubicBezTo>
                  <a:cubicBezTo>
                    <a:pt x="483" y="89"/>
                    <a:pt x="370"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7" name="Google Shape;577;p47"/>
            <p:cNvSpPr/>
            <p:nvPr/>
          </p:nvSpPr>
          <p:spPr>
            <a:xfrm>
              <a:off x="5703950" y="3748775"/>
              <a:ext cx="12625" cy="12100"/>
            </a:xfrm>
            <a:custGeom>
              <a:avLst/>
              <a:gdLst/>
              <a:ahLst/>
              <a:cxnLst/>
              <a:rect l="l" t="t" r="r" b="b"/>
              <a:pathLst>
                <a:path w="505" h="484" extrusionOk="0">
                  <a:moveTo>
                    <a:pt x="242" y="0"/>
                  </a:moveTo>
                  <a:cubicBezTo>
                    <a:pt x="234" y="0"/>
                    <a:pt x="226" y="1"/>
                    <a:pt x="219" y="1"/>
                  </a:cubicBezTo>
                  <a:cubicBezTo>
                    <a:pt x="93" y="13"/>
                    <a:pt x="1" y="139"/>
                    <a:pt x="12" y="265"/>
                  </a:cubicBezTo>
                  <a:cubicBezTo>
                    <a:pt x="34" y="394"/>
                    <a:pt x="137" y="483"/>
                    <a:pt x="264" y="483"/>
                  </a:cubicBezTo>
                  <a:cubicBezTo>
                    <a:pt x="272" y="483"/>
                    <a:pt x="280" y="483"/>
                    <a:pt x="287" y="482"/>
                  </a:cubicBezTo>
                  <a:cubicBezTo>
                    <a:pt x="413" y="459"/>
                    <a:pt x="505" y="345"/>
                    <a:pt x="494" y="207"/>
                  </a:cubicBezTo>
                  <a:cubicBezTo>
                    <a:pt x="483" y="89"/>
                    <a:pt x="370" y="0"/>
                    <a:pt x="24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8" name="Google Shape;578;p47"/>
            <p:cNvSpPr/>
            <p:nvPr/>
          </p:nvSpPr>
          <p:spPr>
            <a:xfrm>
              <a:off x="5496625" y="3987325"/>
              <a:ext cx="12625" cy="12150"/>
            </a:xfrm>
            <a:custGeom>
              <a:avLst/>
              <a:gdLst/>
              <a:ahLst/>
              <a:cxnLst/>
              <a:rect l="l" t="t" r="r" b="b"/>
              <a:pathLst>
                <a:path w="505" h="486" extrusionOk="0">
                  <a:moveTo>
                    <a:pt x="241" y="0"/>
                  </a:moveTo>
                  <a:cubicBezTo>
                    <a:pt x="234" y="0"/>
                    <a:pt x="226" y="1"/>
                    <a:pt x="218" y="1"/>
                  </a:cubicBezTo>
                  <a:cubicBezTo>
                    <a:pt x="92" y="24"/>
                    <a:pt x="0" y="139"/>
                    <a:pt x="12" y="276"/>
                  </a:cubicBezTo>
                  <a:cubicBezTo>
                    <a:pt x="22" y="390"/>
                    <a:pt x="127" y="486"/>
                    <a:pt x="248" y="486"/>
                  </a:cubicBezTo>
                  <a:cubicBezTo>
                    <a:pt x="261" y="486"/>
                    <a:pt x="274" y="485"/>
                    <a:pt x="287" y="483"/>
                  </a:cubicBezTo>
                  <a:cubicBezTo>
                    <a:pt x="413" y="471"/>
                    <a:pt x="504" y="345"/>
                    <a:pt x="493" y="219"/>
                  </a:cubicBezTo>
                  <a:cubicBezTo>
                    <a:pt x="471" y="89"/>
                    <a:pt x="368" y="0"/>
                    <a:pt x="24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9" name="Google Shape;579;p47"/>
            <p:cNvSpPr/>
            <p:nvPr/>
          </p:nvSpPr>
          <p:spPr>
            <a:xfrm>
              <a:off x="5750925" y="3685475"/>
              <a:ext cx="12625" cy="12150"/>
            </a:xfrm>
            <a:custGeom>
              <a:avLst/>
              <a:gdLst/>
              <a:ahLst/>
              <a:cxnLst/>
              <a:rect l="l" t="t" r="r" b="b"/>
              <a:pathLst>
                <a:path w="505" h="486" extrusionOk="0">
                  <a:moveTo>
                    <a:pt x="251" y="1"/>
                  </a:moveTo>
                  <a:cubicBezTo>
                    <a:pt x="244" y="1"/>
                    <a:pt x="237" y="1"/>
                    <a:pt x="230" y="2"/>
                  </a:cubicBezTo>
                  <a:cubicBezTo>
                    <a:pt x="92" y="25"/>
                    <a:pt x="1" y="139"/>
                    <a:pt x="12" y="277"/>
                  </a:cubicBezTo>
                  <a:cubicBezTo>
                    <a:pt x="33" y="391"/>
                    <a:pt x="129" y="486"/>
                    <a:pt x="249" y="486"/>
                  </a:cubicBezTo>
                  <a:cubicBezTo>
                    <a:pt x="261" y="486"/>
                    <a:pt x="274" y="485"/>
                    <a:pt x="287" y="483"/>
                  </a:cubicBezTo>
                  <a:cubicBezTo>
                    <a:pt x="413" y="471"/>
                    <a:pt x="505" y="345"/>
                    <a:pt x="493" y="219"/>
                  </a:cubicBezTo>
                  <a:cubicBezTo>
                    <a:pt x="482" y="90"/>
                    <a:pt x="370" y="1"/>
                    <a:pt x="25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0" name="Google Shape;580;p47"/>
            <p:cNvSpPr/>
            <p:nvPr/>
          </p:nvSpPr>
          <p:spPr>
            <a:xfrm>
              <a:off x="5828825" y="3629575"/>
              <a:ext cx="12900" cy="12150"/>
            </a:xfrm>
            <a:custGeom>
              <a:avLst/>
              <a:gdLst/>
              <a:ahLst/>
              <a:cxnLst/>
              <a:rect l="l" t="t" r="r" b="b"/>
              <a:pathLst>
                <a:path w="516" h="486" extrusionOk="0">
                  <a:moveTo>
                    <a:pt x="268" y="0"/>
                  </a:moveTo>
                  <a:cubicBezTo>
                    <a:pt x="256" y="0"/>
                    <a:pt x="243" y="2"/>
                    <a:pt x="230" y="4"/>
                  </a:cubicBezTo>
                  <a:cubicBezTo>
                    <a:pt x="92" y="15"/>
                    <a:pt x="0" y="141"/>
                    <a:pt x="12" y="267"/>
                  </a:cubicBezTo>
                  <a:cubicBezTo>
                    <a:pt x="34" y="397"/>
                    <a:pt x="137" y="486"/>
                    <a:pt x="264" y="486"/>
                  </a:cubicBezTo>
                  <a:cubicBezTo>
                    <a:pt x="271" y="486"/>
                    <a:pt x="279" y="486"/>
                    <a:pt x="287" y="485"/>
                  </a:cubicBezTo>
                  <a:cubicBezTo>
                    <a:pt x="413" y="462"/>
                    <a:pt x="516" y="348"/>
                    <a:pt x="493" y="210"/>
                  </a:cubicBezTo>
                  <a:cubicBezTo>
                    <a:pt x="483" y="87"/>
                    <a:pt x="380" y="0"/>
                    <a:pt x="26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1" name="Google Shape;581;p47"/>
            <p:cNvSpPr/>
            <p:nvPr/>
          </p:nvSpPr>
          <p:spPr>
            <a:xfrm>
              <a:off x="5790725" y="3631350"/>
              <a:ext cx="12925" cy="12150"/>
            </a:xfrm>
            <a:custGeom>
              <a:avLst/>
              <a:gdLst/>
              <a:ahLst/>
              <a:cxnLst/>
              <a:rect l="l" t="t" r="r" b="b"/>
              <a:pathLst>
                <a:path w="517" h="486" extrusionOk="0">
                  <a:moveTo>
                    <a:pt x="251" y="1"/>
                  </a:moveTo>
                  <a:cubicBezTo>
                    <a:pt x="244" y="1"/>
                    <a:pt x="237" y="1"/>
                    <a:pt x="230" y="2"/>
                  </a:cubicBezTo>
                  <a:cubicBezTo>
                    <a:pt x="93" y="25"/>
                    <a:pt x="1" y="139"/>
                    <a:pt x="12" y="277"/>
                  </a:cubicBezTo>
                  <a:cubicBezTo>
                    <a:pt x="33" y="391"/>
                    <a:pt x="129" y="486"/>
                    <a:pt x="249" y="486"/>
                  </a:cubicBezTo>
                  <a:cubicBezTo>
                    <a:pt x="261" y="486"/>
                    <a:pt x="274" y="485"/>
                    <a:pt x="287" y="483"/>
                  </a:cubicBezTo>
                  <a:cubicBezTo>
                    <a:pt x="425" y="471"/>
                    <a:pt x="516" y="345"/>
                    <a:pt x="493" y="219"/>
                  </a:cubicBezTo>
                  <a:cubicBezTo>
                    <a:pt x="483" y="90"/>
                    <a:pt x="370" y="1"/>
                    <a:pt x="25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2" name="Google Shape;582;p47"/>
            <p:cNvSpPr/>
            <p:nvPr/>
          </p:nvSpPr>
          <p:spPr>
            <a:xfrm>
              <a:off x="5058175" y="3466675"/>
              <a:ext cx="12900" cy="12100"/>
            </a:xfrm>
            <a:custGeom>
              <a:avLst/>
              <a:gdLst/>
              <a:ahLst/>
              <a:cxnLst/>
              <a:rect l="l" t="t" r="r" b="b"/>
              <a:pathLst>
                <a:path w="516" h="484" extrusionOk="0">
                  <a:moveTo>
                    <a:pt x="251" y="1"/>
                  </a:moveTo>
                  <a:cubicBezTo>
                    <a:pt x="244" y="1"/>
                    <a:pt x="237" y="1"/>
                    <a:pt x="230" y="2"/>
                  </a:cubicBezTo>
                  <a:cubicBezTo>
                    <a:pt x="92" y="25"/>
                    <a:pt x="1" y="139"/>
                    <a:pt x="23" y="277"/>
                  </a:cubicBezTo>
                  <a:cubicBezTo>
                    <a:pt x="34" y="396"/>
                    <a:pt x="137" y="484"/>
                    <a:pt x="264" y="484"/>
                  </a:cubicBezTo>
                  <a:cubicBezTo>
                    <a:pt x="271" y="484"/>
                    <a:pt x="279" y="484"/>
                    <a:pt x="287" y="483"/>
                  </a:cubicBezTo>
                  <a:cubicBezTo>
                    <a:pt x="424" y="472"/>
                    <a:pt x="516" y="346"/>
                    <a:pt x="493" y="220"/>
                  </a:cubicBezTo>
                  <a:cubicBezTo>
                    <a:pt x="482" y="90"/>
                    <a:pt x="369" y="1"/>
                    <a:pt x="25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3" name="Google Shape;583;p47"/>
            <p:cNvSpPr/>
            <p:nvPr/>
          </p:nvSpPr>
          <p:spPr>
            <a:xfrm>
              <a:off x="6490925" y="3588100"/>
              <a:ext cx="12925" cy="12175"/>
            </a:xfrm>
            <a:custGeom>
              <a:avLst/>
              <a:gdLst/>
              <a:ahLst/>
              <a:cxnLst/>
              <a:rect l="l" t="t" r="r" b="b"/>
              <a:pathLst>
                <a:path w="517" h="487" extrusionOk="0">
                  <a:moveTo>
                    <a:pt x="253" y="1"/>
                  </a:moveTo>
                  <a:cubicBezTo>
                    <a:pt x="245" y="1"/>
                    <a:pt x="238" y="1"/>
                    <a:pt x="230" y="2"/>
                  </a:cubicBezTo>
                  <a:cubicBezTo>
                    <a:pt x="104" y="25"/>
                    <a:pt x="1" y="139"/>
                    <a:pt x="24" y="277"/>
                  </a:cubicBezTo>
                  <a:cubicBezTo>
                    <a:pt x="34" y="391"/>
                    <a:pt x="138" y="486"/>
                    <a:pt x="252" y="486"/>
                  </a:cubicBezTo>
                  <a:cubicBezTo>
                    <a:pt x="263" y="486"/>
                    <a:pt x="275" y="485"/>
                    <a:pt x="287" y="483"/>
                  </a:cubicBezTo>
                  <a:cubicBezTo>
                    <a:pt x="425" y="472"/>
                    <a:pt x="516" y="346"/>
                    <a:pt x="505" y="220"/>
                  </a:cubicBezTo>
                  <a:cubicBezTo>
                    <a:pt x="483" y="90"/>
                    <a:pt x="380" y="1"/>
                    <a:pt x="25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4" name="Google Shape;584;p47"/>
            <p:cNvSpPr/>
            <p:nvPr/>
          </p:nvSpPr>
          <p:spPr>
            <a:xfrm>
              <a:off x="6423350" y="3850725"/>
              <a:ext cx="12900" cy="12150"/>
            </a:xfrm>
            <a:custGeom>
              <a:avLst/>
              <a:gdLst/>
              <a:ahLst/>
              <a:cxnLst/>
              <a:rect l="l" t="t" r="r" b="b"/>
              <a:pathLst>
                <a:path w="516" h="486" extrusionOk="0">
                  <a:moveTo>
                    <a:pt x="251" y="0"/>
                  </a:moveTo>
                  <a:cubicBezTo>
                    <a:pt x="244" y="0"/>
                    <a:pt x="237" y="1"/>
                    <a:pt x="230" y="1"/>
                  </a:cubicBezTo>
                  <a:cubicBezTo>
                    <a:pt x="92" y="24"/>
                    <a:pt x="0" y="139"/>
                    <a:pt x="12" y="276"/>
                  </a:cubicBezTo>
                  <a:cubicBezTo>
                    <a:pt x="33" y="390"/>
                    <a:pt x="129" y="486"/>
                    <a:pt x="249" y="486"/>
                  </a:cubicBezTo>
                  <a:cubicBezTo>
                    <a:pt x="261" y="486"/>
                    <a:pt x="274" y="485"/>
                    <a:pt x="287" y="482"/>
                  </a:cubicBezTo>
                  <a:cubicBezTo>
                    <a:pt x="413" y="471"/>
                    <a:pt x="516" y="345"/>
                    <a:pt x="493" y="219"/>
                  </a:cubicBezTo>
                  <a:cubicBezTo>
                    <a:pt x="482" y="89"/>
                    <a:pt x="369"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5" name="Google Shape;585;p47"/>
            <p:cNvSpPr/>
            <p:nvPr/>
          </p:nvSpPr>
          <p:spPr>
            <a:xfrm>
              <a:off x="6201400" y="3712400"/>
              <a:ext cx="12625" cy="12150"/>
            </a:xfrm>
            <a:custGeom>
              <a:avLst/>
              <a:gdLst/>
              <a:ahLst/>
              <a:cxnLst/>
              <a:rect l="l" t="t" r="r" b="b"/>
              <a:pathLst>
                <a:path w="505" h="486" extrusionOk="0">
                  <a:moveTo>
                    <a:pt x="251" y="0"/>
                  </a:moveTo>
                  <a:cubicBezTo>
                    <a:pt x="244" y="0"/>
                    <a:pt x="237" y="1"/>
                    <a:pt x="230" y="1"/>
                  </a:cubicBezTo>
                  <a:cubicBezTo>
                    <a:pt x="92" y="24"/>
                    <a:pt x="1" y="139"/>
                    <a:pt x="12" y="276"/>
                  </a:cubicBezTo>
                  <a:cubicBezTo>
                    <a:pt x="22" y="390"/>
                    <a:pt x="127" y="486"/>
                    <a:pt x="248" y="486"/>
                  </a:cubicBezTo>
                  <a:cubicBezTo>
                    <a:pt x="261" y="486"/>
                    <a:pt x="274" y="485"/>
                    <a:pt x="287" y="483"/>
                  </a:cubicBezTo>
                  <a:cubicBezTo>
                    <a:pt x="413" y="471"/>
                    <a:pt x="505" y="345"/>
                    <a:pt x="493" y="219"/>
                  </a:cubicBezTo>
                  <a:cubicBezTo>
                    <a:pt x="482" y="89"/>
                    <a:pt x="370"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6" name="Google Shape;586;p47"/>
            <p:cNvSpPr/>
            <p:nvPr/>
          </p:nvSpPr>
          <p:spPr>
            <a:xfrm>
              <a:off x="6016400" y="4481625"/>
              <a:ext cx="12925" cy="12150"/>
            </a:xfrm>
            <a:custGeom>
              <a:avLst/>
              <a:gdLst/>
              <a:ahLst/>
              <a:cxnLst/>
              <a:rect l="l" t="t" r="r" b="b"/>
              <a:pathLst>
                <a:path w="517" h="486" extrusionOk="0">
                  <a:moveTo>
                    <a:pt x="251" y="0"/>
                  </a:moveTo>
                  <a:cubicBezTo>
                    <a:pt x="244" y="0"/>
                    <a:pt x="237" y="0"/>
                    <a:pt x="230" y="1"/>
                  </a:cubicBezTo>
                  <a:cubicBezTo>
                    <a:pt x="92" y="24"/>
                    <a:pt x="1" y="139"/>
                    <a:pt x="12" y="276"/>
                  </a:cubicBezTo>
                  <a:cubicBezTo>
                    <a:pt x="33" y="399"/>
                    <a:pt x="127" y="486"/>
                    <a:pt x="245" y="486"/>
                  </a:cubicBezTo>
                  <a:cubicBezTo>
                    <a:pt x="259" y="486"/>
                    <a:pt x="273" y="485"/>
                    <a:pt x="287" y="482"/>
                  </a:cubicBezTo>
                  <a:cubicBezTo>
                    <a:pt x="424" y="471"/>
                    <a:pt x="516" y="345"/>
                    <a:pt x="493" y="219"/>
                  </a:cubicBezTo>
                  <a:cubicBezTo>
                    <a:pt x="482" y="89"/>
                    <a:pt x="370"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7" name="Google Shape;587;p47"/>
            <p:cNvSpPr/>
            <p:nvPr/>
          </p:nvSpPr>
          <p:spPr>
            <a:xfrm>
              <a:off x="5816225" y="4275125"/>
              <a:ext cx="12625" cy="12100"/>
            </a:xfrm>
            <a:custGeom>
              <a:avLst/>
              <a:gdLst/>
              <a:ahLst/>
              <a:cxnLst/>
              <a:rect l="l" t="t" r="r" b="b"/>
              <a:pathLst>
                <a:path w="505" h="484" extrusionOk="0">
                  <a:moveTo>
                    <a:pt x="241" y="1"/>
                  </a:moveTo>
                  <a:cubicBezTo>
                    <a:pt x="234" y="1"/>
                    <a:pt x="226" y="1"/>
                    <a:pt x="218" y="2"/>
                  </a:cubicBezTo>
                  <a:cubicBezTo>
                    <a:pt x="92" y="13"/>
                    <a:pt x="0" y="139"/>
                    <a:pt x="12" y="265"/>
                  </a:cubicBezTo>
                  <a:cubicBezTo>
                    <a:pt x="23" y="395"/>
                    <a:pt x="135" y="484"/>
                    <a:pt x="264" y="484"/>
                  </a:cubicBezTo>
                  <a:cubicBezTo>
                    <a:pt x="271" y="484"/>
                    <a:pt x="279" y="484"/>
                    <a:pt x="287" y="483"/>
                  </a:cubicBezTo>
                  <a:cubicBezTo>
                    <a:pt x="413" y="460"/>
                    <a:pt x="504" y="346"/>
                    <a:pt x="493" y="208"/>
                  </a:cubicBezTo>
                  <a:cubicBezTo>
                    <a:pt x="482" y="89"/>
                    <a:pt x="369" y="1"/>
                    <a:pt x="24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8" name="Google Shape;588;p47"/>
            <p:cNvSpPr/>
            <p:nvPr/>
          </p:nvSpPr>
          <p:spPr>
            <a:xfrm>
              <a:off x="5800475" y="4427425"/>
              <a:ext cx="12900" cy="12175"/>
            </a:xfrm>
            <a:custGeom>
              <a:avLst/>
              <a:gdLst/>
              <a:ahLst/>
              <a:cxnLst/>
              <a:rect l="l" t="t" r="r" b="b"/>
              <a:pathLst>
                <a:path w="516" h="487" extrusionOk="0">
                  <a:moveTo>
                    <a:pt x="271" y="1"/>
                  </a:moveTo>
                  <a:cubicBezTo>
                    <a:pt x="258" y="1"/>
                    <a:pt x="244" y="2"/>
                    <a:pt x="229" y="4"/>
                  </a:cubicBezTo>
                  <a:cubicBezTo>
                    <a:pt x="103" y="16"/>
                    <a:pt x="0" y="142"/>
                    <a:pt x="23" y="268"/>
                  </a:cubicBezTo>
                  <a:cubicBezTo>
                    <a:pt x="34" y="397"/>
                    <a:pt x="147" y="486"/>
                    <a:pt x="265" y="486"/>
                  </a:cubicBezTo>
                  <a:cubicBezTo>
                    <a:pt x="273" y="486"/>
                    <a:pt x="280" y="486"/>
                    <a:pt x="287" y="485"/>
                  </a:cubicBezTo>
                  <a:cubicBezTo>
                    <a:pt x="424" y="462"/>
                    <a:pt x="516" y="348"/>
                    <a:pt x="504" y="210"/>
                  </a:cubicBezTo>
                  <a:cubicBezTo>
                    <a:pt x="484" y="87"/>
                    <a:pt x="390" y="1"/>
                    <a:pt x="27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9" name="Google Shape;589;p47"/>
            <p:cNvSpPr/>
            <p:nvPr/>
          </p:nvSpPr>
          <p:spPr>
            <a:xfrm>
              <a:off x="7033625" y="2860075"/>
              <a:ext cx="12900" cy="12150"/>
            </a:xfrm>
            <a:custGeom>
              <a:avLst/>
              <a:gdLst/>
              <a:ahLst/>
              <a:cxnLst/>
              <a:rect l="l" t="t" r="r" b="b"/>
              <a:pathLst>
                <a:path w="516" h="486" extrusionOk="0">
                  <a:moveTo>
                    <a:pt x="268" y="1"/>
                  </a:moveTo>
                  <a:cubicBezTo>
                    <a:pt x="255" y="1"/>
                    <a:pt x="243" y="2"/>
                    <a:pt x="230" y="4"/>
                  </a:cubicBezTo>
                  <a:cubicBezTo>
                    <a:pt x="92" y="15"/>
                    <a:pt x="0" y="141"/>
                    <a:pt x="12" y="267"/>
                  </a:cubicBezTo>
                  <a:cubicBezTo>
                    <a:pt x="34" y="397"/>
                    <a:pt x="137" y="486"/>
                    <a:pt x="264" y="486"/>
                  </a:cubicBezTo>
                  <a:cubicBezTo>
                    <a:pt x="271" y="486"/>
                    <a:pt x="279" y="486"/>
                    <a:pt x="287" y="485"/>
                  </a:cubicBezTo>
                  <a:cubicBezTo>
                    <a:pt x="424" y="462"/>
                    <a:pt x="516" y="347"/>
                    <a:pt x="493" y="210"/>
                  </a:cubicBezTo>
                  <a:cubicBezTo>
                    <a:pt x="483" y="96"/>
                    <a:pt x="388" y="1"/>
                    <a:pt x="26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0" name="Google Shape;590;p47"/>
            <p:cNvSpPr/>
            <p:nvPr/>
          </p:nvSpPr>
          <p:spPr>
            <a:xfrm>
              <a:off x="6948850" y="2915625"/>
              <a:ext cx="12925" cy="11950"/>
            </a:xfrm>
            <a:custGeom>
              <a:avLst/>
              <a:gdLst/>
              <a:ahLst/>
              <a:cxnLst/>
              <a:rect l="l" t="t" r="r" b="b"/>
              <a:pathLst>
                <a:path w="517" h="478" extrusionOk="0">
                  <a:moveTo>
                    <a:pt x="269" y="1"/>
                  </a:moveTo>
                  <a:cubicBezTo>
                    <a:pt x="256" y="1"/>
                    <a:pt x="243" y="2"/>
                    <a:pt x="230" y="4"/>
                  </a:cubicBezTo>
                  <a:cubicBezTo>
                    <a:pt x="92" y="16"/>
                    <a:pt x="1" y="130"/>
                    <a:pt x="12" y="268"/>
                  </a:cubicBezTo>
                  <a:cubicBezTo>
                    <a:pt x="33" y="391"/>
                    <a:pt x="127" y="477"/>
                    <a:pt x="245" y="477"/>
                  </a:cubicBezTo>
                  <a:cubicBezTo>
                    <a:pt x="259" y="477"/>
                    <a:pt x="273" y="476"/>
                    <a:pt x="287" y="474"/>
                  </a:cubicBezTo>
                  <a:cubicBezTo>
                    <a:pt x="413" y="462"/>
                    <a:pt x="516" y="348"/>
                    <a:pt x="493" y="210"/>
                  </a:cubicBezTo>
                  <a:cubicBezTo>
                    <a:pt x="483" y="87"/>
                    <a:pt x="381" y="1"/>
                    <a:pt x="26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1" name="Google Shape;591;p47"/>
            <p:cNvSpPr/>
            <p:nvPr/>
          </p:nvSpPr>
          <p:spPr>
            <a:xfrm>
              <a:off x="6910200" y="3169125"/>
              <a:ext cx="12625" cy="12125"/>
            </a:xfrm>
            <a:custGeom>
              <a:avLst/>
              <a:gdLst/>
              <a:ahLst/>
              <a:cxnLst/>
              <a:rect l="l" t="t" r="r" b="b"/>
              <a:pathLst>
                <a:path w="505" h="485" extrusionOk="0">
                  <a:moveTo>
                    <a:pt x="251" y="1"/>
                  </a:moveTo>
                  <a:cubicBezTo>
                    <a:pt x="244" y="1"/>
                    <a:pt x="237" y="1"/>
                    <a:pt x="229" y="2"/>
                  </a:cubicBezTo>
                  <a:cubicBezTo>
                    <a:pt x="92" y="25"/>
                    <a:pt x="0" y="139"/>
                    <a:pt x="12" y="277"/>
                  </a:cubicBezTo>
                  <a:cubicBezTo>
                    <a:pt x="33" y="396"/>
                    <a:pt x="137" y="484"/>
                    <a:pt x="264" y="484"/>
                  </a:cubicBezTo>
                  <a:cubicBezTo>
                    <a:pt x="271" y="484"/>
                    <a:pt x="279" y="484"/>
                    <a:pt x="287" y="483"/>
                  </a:cubicBezTo>
                  <a:cubicBezTo>
                    <a:pt x="413" y="472"/>
                    <a:pt x="504" y="346"/>
                    <a:pt x="493" y="208"/>
                  </a:cubicBezTo>
                  <a:cubicBezTo>
                    <a:pt x="482" y="89"/>
                    <a:pt x="369" y="1"/>
                    <a:pt x="25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2" name="Google Shape;592;p47"/>
            <p:cNvSpPr/>
            <p:nvPr/>
          </p:nvSpPr>
          <p:spPr>
            <a:xfrm>
              <a:off x="6863225" y="2864425"/>
              <a:ext cx="12925" cy="12150"/>
            </a:xfrm>
            <a:custGeom>
              <a:avLst/>
              <a:gdLst/>
              <a:ahLst/>
              <a:cxnLst/>
              <a:rect l="l" t="t" r="r" b="b"/>
              <a:pathLst>
                <a:path w="517" h="486" extrusionOk="0">
                  <a:moveTo>
                    <a:pt x="253" y="1"/>
                  </a:moveTo>
                  <a:cubicBezTo>
                    <a:pt x="245" y="1"/>
                    <a:pt x="238" y="1"/>
                    <a:pt x="230" y="2"/>
                  </a:cubicBezTo>
                  <a:cubicBezTo>
                    <a:pt x="92" y="25"/>
                    <a:pt x="1" y="139"/>
                    <a:pt x="24" y="277"/>
                  </a:cubicBezTo>
                  <a:cubicBezTo>
                    <a:pt x="34" y="391"/>
                    <a:pt x="138" y="486"/>
                    <a:pt x="251" y="486"/>
                  </a:cubicBezTo>
                  <a:cubicBezTo>
                    <a:pt x="263" y="486"/>
                    <a:pt x="275" y="485"/>
                    <a:pt x="287" y="483"/>
                  </a:cubicBezTo>
                  <a:cubicBezTo>
                    <a:pt x="424" y="471"/>
                    <a:pt x="516" y="345"/>
                    <a:pt x="505" y="219"/>
                  </a:cubicBezTo>
                  <a:cubicBezTo>
                    <a:pt x="483" y="90"/>
                    <a:pt x="380" y="1"/>
                    <a:pt x="25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3" name="Google Shape;593;p47"/>
            <p:cNvSpPr/>
            <p:nvPr/>
          </p:nvSpPr>
          <p:spPr>
            <a:xfrm>
              <a:off x="7253129" y="3636856"/>
              <a:ext cx="12625" cy="12150"/>
            </a:xfrm>
            <a:custGeom>
              <a:avLst/>
              <a:gdLst/>
              <a:ahLst/>
              <a:cxnLst/>
              <a:rect l="l" t="t" r="r" b="b"/>
              <a:pathLst>
                <a:path w="505" h="486" extrusionOk="0">
                  <a:moveTo>
                    <a:pt x="251" y="0"/>
                  </a:moveTo>
                  <a:cubicBezTo>
                    <a:pt x="244" y="0"/>
                    <a:pt x="237" y="1"/>
                    <a:pt x="229" y="1"/>
                  </a:cubicBezTo>
                  <a:cubicBezTo>
                    <a:pt x="92" y="24"/>
                    <a:pt x="0" y="139"/>
                    <a:pt x="12" y="276"/>
                  </a:cubicBezTo>
                  <a:cubicBezTo>
                    <a:pt x="22" y="390"/>
                    <a:pt x="126" y="486"/>
                    <a:pt x="248" y="486"/>
                  </a:cubicBezTo>
                  <a:cubicBezTo>
                    <a:pt x="261" y="486"/>
                    <a:pt x="274" y="485"/>
                    <a:pt x="287" y="482"/>
                  </a:cubicBezTo>
                  <a:cubicBezTo>
                    <a:pt x="413" y="471"/>
                    <a:pt x="504" y="345"/>
                    <a:pt x="493" y="219"/>
                  </a:cubicBezTo>
                  <a:cubicBezTo>
                    <a:pt x="482" y="89"/>
                    <a:pt x="369"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4" name="Google Shape;594;p47"/>
            <p:cNvSpPr/>
            <p:nvPr/>
          </p:nvSpPr>
          <p:spPr>
            <a:xfrm>
              <a:off x="7116100" y="3466625"/>
              <a:ext cx="12625" cy="12150"/>
            </a:xfrm>
            <a:custGeom>
              <a:avLst/>
              <a:gdLst/>
              <a:ahLst/>
              <a:cxnLst/>
              <a:rect l="l" t="t" r="r" b="b"/>
              <a:pathLst>
                <a:path w="505" h="486" extrusionOk="0">
                  <a:moveTo>
                    <a:pt x="257" y="1"/>
                  </a:moveTo>
                  <a:cubicBezTo>
                    <a:pt x="244" y="1"/>
                    <a:pt x="231" y="2"/>
                    <a:pt x="218" y="4"/>
                  </a:cubicBezTo>
                  <a:cubicBezTo>
                    <a:pt x="92" y="15"/>
                    <a:pt x="1" y="141"/>
                    <a:pt x="12" y="267"/>
                  </a:cubicBezTo>
                  <a:cubicBezTo>
                    <a:pt x="34" y="397"/>
                    <a:pt x="137" y="486"/>
                    <a:pt x="264" y="486"/>
                  </a:cubicBezTo>
                  <a:cubicBezTo>
                    <a:pt x="272" y="486"/>
                    <a:pt x="279" y="486"/>
                    <a:pt x="287" y="485"/>
                  </a:cubicBezTo>
                  <a:cubicBezTo>
                    <a:pt x="413" y="462"/>
                    <a:pt x="505" y="348"/>
                    <a:pt x="493" y="210"/>
                  </a:cubicBezTo>
                  <a:cubicBezTo>
                    <a:pt x="483" y="96"/>
                    <a:pt x="379" y="1"/>
                    <a:pt x="25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5" name="Google Shape;595;p47"/>
            <p:cNvSpPr/>
            <p:nvPr/>
          </p:nvSpPr>
          <p:spPr>
            <a:xfrm>
              <a:off x="7219775" y="2939750"/>
              <a:ext cx="12900" cy="12150"/>
            </a:xfrm>
            <a:custGeom>
              <a:avLst/>
              <a:gdLst/>
              <a:ahLst/>
              <a:cxnLst/>
              <a:rect l="l" t="t" r="r" b="b"/>
              <a:pathLst>
                <a:path w="516" h="486" extrusionOk="0">
                  <a:moveTo>
                    <a:pt x="251" y="0"/>
                  </a:moveTo>
                  <a:cubicBezTo>
                    <a:pt x="244" y="0"/>
                    <a:pt x="237" y="1"/>
                    <a:pt x="229" y="1"/>
                  </a:cubicBezTo>
                  <a:cubicBezTo>
                    <a:pt x="92" y="24"/>
                    <a:pt x="0" y="139"/>
                    <a:pt x="12" y="276"/>
                  </a:cubicBezTo>
                  <a:cubicBezTo>
                    <a:pt x="33" y="390"/>
                    <a:pt x="138" y="486"/>
                    <a:pt x="251" y="486"/>
                  </a:cubicBezTo>
                  <a:cubicBezTo>
                    <a:pt x="263" y="486"/>
                    <a:pt x="275" y="485"/>
                    <a:pt x="287" y="482"/>
                  </a:cubicBezTo>
                  <a:cubicBezTo>
                    <a:pt x="424" y="471"/>
                    <a:pt x="516" y="345"/>
                    <a:pt x="493" y="219"/>
                  </a:cubicBezTo>
                  <a:cubicBezTo>
                    <a:pt x="482" y="89"/>
                    <a:pt x="369"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6" name="Google Shape;596;p47"/>
            <p:cNvSpPr/>
            <p:nvPr/>
          </p:nvSpPr>
          <p:spPr>
            <a:xfrm>
              <a:off x="7365550" y="3125825"/>
              <a:ext cx="12900" cy="11950"/>
            </a:xfrm>
            <a:custGeom>
              <a:avLst/>
              <a:gdLst/>
              <a:ahLst/>
              <a:cxnLst/>
              <a:rect l="l" t="t" r="r" b="b"/>
              <a:pathLst>
                <a:path w="516" h="478" extrusionOk="0">
                  <a:moveTo>
                    <a:pt x="271" y="1"/>
                  </a:moveTo>
                  <a:cubicBezTo>
                    <a:pt x="257" y="1"/>
                    <a:pt x="243" y="2"/>
                    <a:pt x="229" y="4"/>
                  </a:cubicBezTo>
                  <a:cubicBezTo>
                    <a:pt x="92" y="16"/>
                    <a:pt x="0" y="130"/>
                    <a:pt x="23" y="268"/>
                  </a:cubicBezTo>
                  <a:cubicBezTo>
                    <a:pt x="33" y="391"/>
                    <a:pt x="136" y="477"/>
                    <a:pt x="248" y="477"/>
                  </a:cubicBezTo>
                  <a:cubicBezTo>
                    <a:pt x="260" y="477"/>
                    <a:pt x="273" y="476"/>
                    <a:pt x="286" y="474"/>
                  </a:cubicBezTo>
                  <a:cubicBezTo>
                    <a:pt x="424" y="462"/>
                    <a:pt x="516" y="348"/>
                    <a:pt x="504" y="210"/>
                  </a:cubicBezTo>
                  <a:cubicBezTo>
                    <a:pt x="484" y="87"/>
                    <a:pt x="389" y="1"/>
                    <a:pt x="27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7" name="Google Shape;597;p47"/>
            <p:cNvSpPr/>
            <p:nvPr/>
          </p:nvSpPr>
          <p:spPr>
            <a:xfrm>
              <a:off x="7222350" y="3072050"/>
              <a:ext cx="12900" cy="12175"/>
            </a:xfrm>
            <a:custGeom>
              <a:avLst/>
              <a:gdLst/>
              <a:ahLst/>
              <a:cxnLst/>
              <a:rect l="l" t="t" r="r" b="b"/>
              <a:pathLst>
                <a:path w="516" h="487" extrusionOk="0">
                  <a:moveTo>
                    <a:pt x="251" y="1"/>
                  </a:moveTo>
                  <a:cubicBezTo>
                    <a:pt x="244" y="1"/>
                    <a:pt x="237" y="1"/>
                    <a:pt x="230" y="2"/>
                  </a:cubicBezTo>
                  <a:cubicBezTo>
                    <a:pt x="92" y="25"/>
                    <a:pt x="0" y="139"/>
                    <a:pt x="12" y="277"/>
                  </a:cubicBezTo>
                  <a:cubicBezTo>
                    <a:pt x="32" y="400"/>
                    <a:pt x="127" y="486"/>
                    <a:pt x="245" y="486"/>
                  </a:cubicBezTo>
                  <a:cubicBezTo>
                    <a:pt x="259" y="486"/>
                    <a:pt x="273" y="485"/>
                    <a:pt x="287" y="483"/>
                  </a:cubicBezTo>
                  <a:cubicBezTo>
                    <a:pt x="413" y="471"/>
                    <a:pt x="516" y="345"/>
                    <a:pt x="493" y="219"/>
                  </a:cubicBezTo>
                  <a:cubicBezTo>
                    <a:pt x="482" y="90"/>
                    <a:pt x="369" y="1"/>
                    <a:pt x="25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8" name="Google Shape;598;p47"/>
            <p:cNvSpPr/>
            <p:nvPr/>
          </p:nvSpPr>
          <p:spPr>
            <a:xfrm>
              <a:off x="7219775" y="2939750"/>
              <a:ext cx="12900" cy="12150"/>
            </a:xfrm>
            <a:custGeom>
              <a:avLst/>
              <a:gdLst/>
              <a:ahLst/>
              <a:cxnLst/>
              <a:rect l="l" t="t" r="r" b="b"/>
              <a:pathLst>
                <a:path w="516" h="486" extrusionOk="0">
                  <a:moveTo>
                    <a:pt x="251" y="0"/>
                  </a:moveTo>
                  <a:cubicBezTo>
                    <a:pt x="244" y="0"/>
                    <a:pt x="237" y="1"/>
                    <a:pt x="229" y="1"/>
                  </a:cubicBezTo>
                  <a:cubicBezTo>
                    <a:pt x="92" y="24"/>
                    <a:pt x="0" y="139"/>
                    <a:pt x="12" y="276"/>
                  </a:cubicBezTo>
                  <a:cubicBezTo>
                    <a:pt x="33" y="390"/>
                    <a:pt x="138" y="486"/>
                    <a:pt x="251" y="486"/>
                  </a:cubicBezTo>
                  <a:cubicBezTo>
                    <a:pt x="263" y="486"/>
                    <a:pt x="275" y="485"/>
                    <a:pt x="287" y="482"/>
                  </a:cubicBezTo>
                  <a:cubicBezTo>
                    <a:pt x="424" y="471"/>
                    <a:pt x="516" y="345"/>
                    <a:pt x="493" y="219"/>
                  </a:cubicBezTo>
                  <a:cubicBezTo>
                    <a:pt x="482" y="89"/>
                    <a:pt x="369"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9" name="Google Shape;599;p47"/>
            <p:cNvSpPr/>
            <p:nvPr/>
          </p:nvSpPr>
          <p:spPr>
            <a:xfrm>
              <a:off x="5370900" y="3440625"/>
              <a:ext cx="12925" cy="12175"/>
            </a:xfrm>
            <a:custGeom>
              <a:avLst/>
              <a:gdLst/>
              <a:ahLst/>
              <a:cxnLst/>
              <a:rect l="l" t="t" r="r" b="b"/>
              <a:pathLst>
                <a:path w="517" h="487" extrusionOk="0">
                  <a:moveTo>
                    <a:pt x="251" y="0"/>
                  </a:moveTo>
                  <a:cubicBezTo>
                    <a:pt x="244" y="0"/>
                    <a:pt x="237" y="1"/>
                    <a:pt x="230" y="1"/>
                  </a:cubicBezTo>
                  <a:cubicBezTo>
                    <a:pt x="92" y="24"/>
                    <a:pt x="1" y="139"/>
                    <a:pt x="12" y="276"/>
                  </a:cubicBezTo>
                  <a:cubicBezTo>
                    <a:pt x="33" y="400"/>
                    <a:pt x="127" y="486"/>
                    <a:pt x="245" y="486"/>
                  </a:cubicBezTo>
                  <a:cubicBezTo>
                    <a:pt x="259" y="486"/>
                    <a:pt x="273" y="485"/>
                    <a:pt x="287" y="483"/>
                  </a:cubicBezTo>
                  <a:cubicBezTo>
                    <a:pt x="413" y="471"/>
                    <a:pt x="516" y="345"/>
                    <a:pt x="493" y="219"/>
                  </a:cubicBezTo>
                  <a:cubicBezTo>
                    <a:pt x="482" y="89"/>
                    <a:pt x="370"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0" name="Google Shape;600;p47"/>
            <p:cNvSpPr/>
            <p:nvPr/>
          </p:nvSpPr>
          <p:spPr>
            <a:xfrm>
              <a:off x="5370900" y="3440625"/>
              <a:ext cx="12925" cy="12175"/>
            </a:xfrm>
            <a:custGeom>
              <a:avLst/>
              <a:gdLst/>
              <a:ahLst/>
              <a:cxnLst/>
              <a:rect l="l" t="t" r="r" b="b"/>
              <a:pathLst>
                <a:path w="517" h="487" extrusionOk="0">
                  <a:moveTo>
                    <a:pt x="251" y="0"/>
                  </a:moveTo>
                  <a:cubicBezTo>
                    <a:pt x="244" y="0"/>
                    <a:pt x="237" y="1"/>
                    <a:pt x="230" y="1"/>
                  </a:cubicBezTo>
                  <a:cubicBezTo>
                    <a:pt x="92" y="24"/>
                    <a:pt x="1" y="139"/>
                    <a:pt x="12" y="276"/>
                  </a:cubicBezTo>
                  <a:cubicBezTo>
                    <a:pt x="33" y="400"/>
                    <a:pt x="127" y="486"/>
                    <a:pt x="245" y="486"/>
                  </a:cubicBezTo>
                  <a:cubicBezTo>
                    <a:pt x="259" y="486"/>
                    <a:pt x="273" y="485"/>
                    <a:pt x="287" y="483"/>
                  </a:cubicBezTo>
                  <a:cubicBezTo>
                    <a:pt x="413" y="471"/>
                    <a:pt x="516" y="345"/>
                    <a:pt x="493" y="219"/>
                  </a:cubicBezTo>
                  <a:cubicBezTo>
                    <a:pt x="482" y="89"/>
                    <a:pt x="370"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1" name="Google Shape;601;p47"/>
            <p:cNvSpPr/>
            <p:nvPr/>
          </p:nvSpPr>
          <p:spPr>
            <a:xfrm>
              <a:off x="5370900" y="3440625"/>
              <a:ext cx="12925" cy="12175"/>
            </a:xfrm>
            <a:custGeom>
              <a:avLst/>
              <a:gdLst/>
              <a:ahLst/>
              <a:cxnLst/>
              <a:rect l="l" t="t" r="r" b="b"/>
              <a:pathLst>
                <a:path w="517" h="487" extrusionOk="0">
                  <a:moveTo>
                    <a:pt x="251" y="0"/>
                  </a:moveTo>
                  <a:cubicBezTo>
                    <a:pt x="244" y="0"/>
                    <a:pt x="237" y="1"/>
                    <a:pt x="230" y="1"/>
                  </a:cubicBezTo>
                  <a:cubicBezTo>
                    <a:pt x="92" y="24"/>
                    <a:pt x="1" y="139"/>
                    <a:pt x="12" y="276"/>
                  </a:cubicBezTo>
                  <a:cubicBezTo>
                    <a:pt x="33" y="400"/>
                    <a:pt x="127" y="486"/>
                    <a:pt x="245" y="486"/>
                  </a:cubicBezTo>
                  <a:cubicBezTo>
                    <a:pt x="259" y="486"/>
                    <a:pt x="273" y="485"/>
                    <a:pt x="287" y="483"/>
                  </a:cubicBezTo>
                  <a:cubicBezTo>
                    <a:pt x="413" y="471"/>
                    <a:pt x="516" y="345"/>
                    <a:pt x="493" y="219"/>
                  </a:cubicBezTo>
                  <a:cubicBezTo>
                    <a:pt x="482" y="89"/>
                    <a:pt x="370"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2" name="Google Shape;602;p47"/>
            <p:cNvSpPr/>
            <p:nvPr/>
          </p:nvSpPr>
          <p:spPr>
            <a:xfrm>
              <a:off x="5633525" y="3731300"/>
              <a:ext cx="12625" cy="12150"/>
            </a:xfrm>
            <a:custGeom>
              <a:avLst/>
              <a:gdLst/>
              <a:ahLst/>
              <a:cxnLst/>
              <a:rect l="l" t="t" r="r" b="b"/>
              <a:pathLst>
                <a:path w="505" h="486" extrusionOk="0">
                  <a:moveTo>
                    <a:pt x="241" y="1"/>
                  </a:moveTo>
                  <a:cubicBezTo>
                    <a:pt x="233" y="1"/>
                    <a:pt x="225" y="1"/>
                    <a:pt x="218" y="1"/>
                  </a:cubicBezTo>
                  <a:cubicBezTo>
                    <a:pt x="92" y="24"/>
                    <a:pt x="0" y="139"/>
                    <a:pt x="11" y="276"/>
                  </a:cubicBezTo>
                  <a:cubicBezTo>
                    <a:pt x="22" y="391"/>
                    <a:pt x="126" y="486"/>
                    <a:pt x="248" y="486"/>
                  </a:cubicBezTo>
                  <a:cubicBezTo>
                    <a:pt x="260" y="486"/>
                    <a:pt x="273" y="485"/>
                    <a:pt x="286" y="483"/>
                  </a:cubicBezTo>
                  <a:cubicBezTo>
                    <a:pt x="412" y="471"/>
                    <a:pt x="504" y="345"/>
                    <a:pt x="493" y="219"/>
                  </a:cubicBezTo>
                  <a:cubicBezTo>
                    <a:pt x="482" y="89"/>
                    <a:pt x="369" y="1"/>
                    <a:pt x="24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3" name="Google Shape;603;p47"/>
            <p:cNvSpPr/>
            <p:nvPr/>
          </p:nvSpPr>
          <p:spPr>
            <a:xfrm>
              <a:off x="5703950" y="3748775"/>
              <a:ext cx="12625" cy="12100"/>
            </a:xfrm>
            <a:custGeom>
              <a:avLst/>
              <a:gdLst/>
              <a:ahLst/>
              <a:cxnLst/>
              <a:rect l="l" t="t" r="r" b="b"/>
              <a:pathLst>
                <a:path w="505" h="484" extrusionOk="0">
                  <a:moveTo>
                    <a:pt x="242" y="0"/>
                  </a:moveTo>
                  <a:cubicBezTo>
                    <a:pt x="234" y="0"/>
                    <a:pt x="226" y="1"/>
                    <a:pt x="219" y="1"/>
                  </a:cubicBezTo>
                  <a:cubicBezTo>
                    <a:pt x="93" y="13"/>
                    <a:pt x="1" y="139"/>
                    <a:pt x="12" y="265"/>
                  </a:cubicBezTo>
                  <a:cubicBezTo>
                    <a:pt x="34" y="394"/>
                    <a:pt x="137" y="483"/>
                    <a:pt x="264" y="483"/>
                  </a:cubicBezTo>
                  <a:cubicBezTo>
                    <a:pt x="272" y="483"/>
                    <a:pt x="280" y="483"/>
                    <a:pt x="287" y="482"/>
                  </a:cubicBezTo>
                  <a:cubicBezTo>
                    <a:pt x="413" y="459"/>
                    <a:pt x="505" y="345"/>
                    <a:pt x="494" y="207"/>
                  </a:cubicBezTo>
                  <a:cubicBezTo>
                    <a:pt x="483" y="89"/>
                    <a:pt x="370" y="0"/>
                    <a:pt x="24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4" name="Google Shape;604;p47"/>
            <p:cNvSpPr/>
            <p:nvPr/>
          </p:nvSpPr>
          <p:spPr>
            <a:xfrm>
              <a:off x="5496625" y="3987325"/>
              <a:ext cx="12625" cy="12150"/>
            </a:xfrm>
            <a:custGeom>
              <a:avLst/>
              <a:gdLst/>
              <a:ahLst/>
              <a:cxnLst/>
              <a:rect l="l" t="t" r="r" b="b"/>
              <a:pathLst>
                <a:path w="505" h="486" extrusionOk="0">
                  <a:moveTo>
                    <a:pt x="241" y="0"/>
                  </a:moveTo>
                  <a:cubicBezTo>
                    <a:pt x="234" y="0"/>
                    <a:pt x="226" y="1"/>
                    <a:pt x="218" y="1"/>
                  </a:cubicBezTo>
                  <a:cubicBezTo>
                    <a:pt x="92" y="24"/>
                    <a:pt x="0" y="139"/>
                    <a:pt x="12" y="276"/>
                  </a:cubicBezTo>
                  <a:cubicBezTo>
                    <a:pt x="22" y="390"/>
                    <a:pt x="127" y="486"/>
                    <a:pt x="248" y="486"/>
                  </a:cubicBezTo>
                  <a:cubicBezTo>
                    <a:pt x="261" y="486"/>
                    <a:pt x="274" y="485"/>
                    <a:pt x="287" y="483"/>
                  </a:cubicBezTo>
                  <a:cubicBezTo>
                    <a:pt x="413" y="471"/>
                    <a:pt x="504" y="345"/>
                    <a:pt x="493" y="219"/>
                  </a:cubicBezTo>
                  <a:cubicBezTo>
                    <a:pt x="471" y="89"/>
                    <a:pt x="368" y="0"/>
                    <a:pt x="24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5" name="Google Shape;605;p47"/>
            <p:cNvSpPr/>
            <p:nvPr/>
          </p:nvSpPr>
          <p:spPr>
            <a:xfrm>
              <a:off x="6885000" y="3400525"/>
              <a:ext cx="12900" cy="12100"/>
            </a:xfrm>
            <a:custGeom>
              <a:avLst/>
              <a:gdLst/>
              <a:ahLst/>
              <a:cxnLst/>
              <a:rect l="l" t="t" r="r" b="b"/>
              <a:pathLst>
                <a:path w="516" h="484" extrusionOk="0">
                  <a:moveTo>
                    <a:pt x="252" y="1"/>
                  </a:moveTo>
                  <a:cubicBezTo>
                    <a:pt x="245" y="1"/>
                    <a:pt x="237" y="1"/>
                    <a:pt x="229" y="2"/>
                  </a:cubicBezTo>
                  <a:cubicBezTo>
                    <a:pt x="103" y="13"/>
                    <a:pt x="0" y="139"/>
                    <a:pt x="23" y="277"/>
                  </a:cubicBezTo>
                  <a:cubicBezTo>
                    <a:pt x="34" y="396"/>
                    <a:pt x="147" y="484"/>
                    <a:pt x="265" y="484"/>
                  </a:cubicBezTo>
                  <a:cubicBezTo>
                    <a:pt x="272" y="484"/>
                    <a:pt x="279" y="483"/>
                    <a:pt x="287" y="483"/>
                  </a:cubicBezTo>
                  <a:cubicBezTo>
                    <a:pt x="424" y="471"/>
                    <a:pt x="516" y="345"/>
                    <a:pt x="504" y="208"/>
                  </a:cubicBezTo>
                  <a:cubicBezTo>
                    <a:pt x="483" y="89"/>
                    <a:pt x="379" y="1"/>
                    <a:pt x="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6" name="Google Shape;606;p47"/>
            <p:cNvSpPr/>
            <p:nvPr/>
          </p:nvSpPr>
          <p:spPr>
            <a:xfrm>
              <a:off x="7039925" y="3325500"/>
              <a:ext cx="12900" cy="12100"/>
            </a:xfrm>
            <a:custGeom>
              <a:avLst/>
              <a:gdLst/>
              <a:ahLst/>
              <a:cxnLst/>
              <a:rect l="l" t="t" r="r" b="b"/>
              <a:pathLst>
                <a:path w="516" h="484" extrusionOk="0">
                  <a:moveTo>
                    <a:pt x="253" y="1"/>
                  </a:moveTo>
                  <a:cubicBezTo>
                    <a:pt x="245" y="1"/>
                    <a:pt x="237" y="1"/>
                    <a:pt x="230" y="1"/>
                  </a:cubicBezTo>
                  <a:cubicBezTo>
                    <a:pt x="92" y="24"/>
                    <a:pt x="1" y="139"/>
                    <a:pt x="23" y="276"/>
                  </a:cubicBezTo>
                  <a:cubicBezTo>
                    <a:pt x="34" y="395"/>
                    <a:pt x="147" y="484"/>
                    <a:pt x="266" y="484"/>
                  </a:cubicBezTo>
                  <a:cubicBezTo>
                    <a:pt x="273" y="484"/>
                    <a:pt x="280" y="483"/>
                    <a:pt x="287" y="483"/>
                  </a:cubicBezTo>
                  <a:cubicBezTo>
                    <a:pt x="424" y="471"/>
                    <a:pt x="516" y="345"/>
                    <a:pt x="505" y="219"/>
                  </a:cubicBezTo>
                  <a:cubicBezTo>
                    <a:pt x="483" y="89"/>
                    <a:pt x="380" y="1"/>
                    <a:pt x="25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7" name="Google Shape;607;p47"/>
            <p:cNvSpPr/>
            <p:nvPr/>
          </p:nvSpPr>
          <p:spPr>
            <a:xfrm>
              <a:off x="6910200" y="3169125"/>
              <a:ext cx="12625" cy="12125"/>
            </a:xfrm>
            <a:custGeom>
              <a:avLst/>
              <a:gdLst/>
              <a:ahLst/>
              <a:cxnLst/>
              <a:rect l="l" t="t" r="r" b="b"/>
              <a:pathLst>
                <a:path w="505" h="485" extrusionOk="0">
                  <a:moveTo>
                    <a:pt x="251" y="1"/>
                  </a:moveTo>
                  <a:cubicBezTo>
                    <a:pt x="244" y="1"/>
                    <a:pt x="237" y="1"/>
                    <a:pt x="229" y="2"/>
                  </a:cubicBezTo>
                  <a:cubicBezTo>
                    <a:pt x="92" y="25"/>
                    <a:pt x="0" y="139"/>
                    <a:pt x="12" y="277"/>
                  </a:cubicBezTo>
                  <a:cubicBezTo>
                    <a:pt x="33" y="396"/>
                    <a:pt x="137" y="484"/>
                    <a:pt x="264" y="484"/>
                  </a:cubicBezTo>
                  <a:cubicBezTo>
                    <a:pt x="271" y="484"/>
                    <a:pt x="279" y="484"/>
                    <a:pt x="287" y="483"/>
                  </a:cubicBezTo>
                  <a:cubicBezTo>
                    <a:pt x="413" y="472"/>
                    <a:pt x="504" y="346"/>
                    <a:pt x="493" y="208"/>
                  </a:cubicBezTo>
                  <a:cubicBezTo>
                    <a:pt x="482" y="89"/>
                    <a:pt x="369" y="1"/>
                    <a:pt x="25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8" name="Google Shape;608;p47"/>
            <p:cNvSpPr/>
            <p:nvPr/>
          </p:nvSpPr>
          <p:spPr>
            <a:xfrm>
              <a:off x="6885000" y="3400525"/>
              <a:ext cx="12900" cy="12100"/>
            </a:xfrm>
            <a:custGeom>
              <a:avLst/>
              <a:gdLst/>
              <a:ahLst/>
              <a:cxnLst/>
              <a:rect l="l" t="t" r="r" b="b"/>
              <a:pathLst>
                <a:path w="516" h="484" extrusionOk="0">
                  <a:moveTo>
                    <a:pt x="252" y="1"/>
                  </a:moveTo>
                  <a:cubicBezTo>
                    <a:pt x="245" y="1"/>
                    <a:pt x="237" y="1"/>
                    <a:pt x="229" y="2"/>
                  </a:cubicBezTo>
                  <a:cubicBezTo>
                    <a:pt x="103" y="13"/>
                    <a:pt x="0" y="139"/>
                    <a:pt x="23" y="277"/>
                  </a:cubicBezTo>
                  <a:cubicBezTo>
                    <a:pt x="34" y="396"/>
                    <a:pt x="147" y="484"/>
                    <a:pt x="265" y="484"/>
                  </a:cubicBezTo>
                  <a:cubicBezTo>
                    <a:pt x="272" y="484"/>
                    <a:pt x="279" y="483"/>
                    <a:pt x="287" y="483"/>
                  </a:cubicBezTo>
                  <a:cubicBezTo>
                    <a:pt x="424" y="471"/>
                    <a:pt x="516" y="345"/>
                    <a:pt x="504" y="208"/>
                  </a:cubicBezTo>
                  <a:cubicBezTo>
                    <a:pt x="483" y="89"/>
                    <a:pt x="379" y="1"/>
                    <a:pt x="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9" name="Google Shape;609;p47"/>
            <p:cNvSpPr/>
            <p:nvPr/>
          </p:nvSpPr>
          <p:spPr>
            <a:xfrm>
              <a:off x="7116100" y="3466625"/>
              <a:ext cx="12625" cy="12150"/>
            </a:xfrm>
            <a:custGeom>
              <a:avLst/>
              <a:gdLst/>
              <a:ahLst/>
              <a:cxnLst/>
              <a:rect l="l" t="t" r="r" b="b"/>
              <a:pathLst>
                <a:path w="505" h="486" extrusionOk="0">
                  <a:moveTo>
                    <a:pt x="257" y="1"/>
                  </a:moveTo>
                  <a:cubicBezTo>
                    <a:pt x="244" y="1"/>
                    <a:pt x="231" y="2"/>
                    <a:pt x="218" y="4"/>
                  </a:cubicBezTo>
                  <a:cubicBezTo>
                    <a:pt x="92" y="15"/>
                    <a:pt x="1" y="141"/>
                    <a:pt x="12" y="267"/>
                  </a:cubicBezTo>
                  <a:cubicBezTo>
                    <a:pt x="34" y="397"/>
                    <a:pt x="137" y="486"/>
                    <a:pt x="264" y="486"/>
                  </a:cubicBezTo>
                  <a:cubicBezTo>
                    <a:pt x="272" y="486"/>
                    <a:pt x="279" y="486"/>
                    <a:pt x="287" y="485"/>
                  </a:cubicBezTo>
                  <a:cubicBezTo>
                    <a:pt x="413" y="462"/>
                    <a:pt x="505" y="348"/>
                    <a:pt x="493" y="210"/>
                  </a:cubicBezTo>
                  <a:cubicBezTo>
                    <a:pt x="483" y="96"/>
                    <a:pt x="379" y="1"/>
                    <a:pt x="25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0" name="Google Shape;610;p47"/>
            <p:cNvSpPr/>
            <p:nvPr/>
          </p:nvSpPr>
          <p:spPr>
            <a:xfrm>
              <a:off x="7036775" y="3611600"/>
              <a:ext cx="12625" cy="12150"/>
            </a:xfrm>
            <a:custGeom>
              <a:avLst/>
              <a:gdLst/>
              <a:ahLst/>
              <a:cxnLst/>
              <a:rect l="l" t="t" r="r" b="b"/>
              <a:pathLst>
                <a:path w="505" h="486" extrusionOk="0">
                  <a:moveTo>
                    <a:pt x="251" y="0"/>
                  </a:moveTo>
                  <a:cubicBezTo>
                    <a:pt x="244" y="0"/>
                    <a:pt x="237" y="1"/>
                    <a:pt x="230" y="1"/>
                  </a:cubicBezTo>
                  <a:cubicBezTo>
                    <a:pt x="92" y="24"/>
                    <a:pt x="0" y="139"/>
                    <a:pt x="12" y="276"/>
                  </a:cubicBezTo>
                  <a:cubicBezTo>
                    <a:pt x="33" y="390"/>
                    <a:pt x="129" y="486"/>
                    <a:pt x="249" y="486"/>
                  </a:cubicBezTo>
                  <a:cubicBezTo>
                    <a:pt x="261" y="486"/>
                    <a:pt x="274" y="485"/>
                    <a:pt x="287" y="482"/>
                  </a:cubicBezTo>
                  <a:cubicBezTo>
                    <a:pt x="413" y="471"/>
                    <a:pt x="505" y="345"/>
                    <a:pt x="493" y="219"/>
                  </a:cubicBezTo>
                  <a:cubicBezTo>
                    <a:pt x="482" y="89"/>
                    <a:pt x="369"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1" name="Google Shape;611;p47"/>
            <p:cNvSpPr/>
            <p:nvPr/>
          </p:nvSpPr>
          <p:spPr>
            <a:xfrm>
              <a:off x="6749825" y="4084350"/>
              <a:ext cx="12900" cy="12150"/>
            </a:xfrm>
            <a:custGeom>
              <a:avLst/>
              <a:gdLst/>
              <a:ahLst/>
              <a:cxnLst/>
              <a:rect l="l" t="t" r="r" b="b"/>
              <a:pathLst>
                <a:path w="516" h="486" extrusionOk="0">
                  <a:moveTo>
                    <a:pt x="268" y="1"/>
                  </a:moveTo>
                  <a:cubicBezTo>
                    <a:pt x="255" y="1"/>
                    <a:pt x="242" y="2"/>
                    <a:pt x="229" y="4"/>
                  </a:cubicBezTo>
                  <a:cubicBezTo>
                    <a:pt x="103" y="15"/>
                    <a:pt x="0" y="141"/>
                    <a:pt x="23" y="267"/>
                  </a:cubicBezTo>
                  <a:cubicBezTo>
                    <a:pt x="34" y="397"/>
                    <a:pt x="147" y="486"/>
                    <a:pt x="265" y="486"/>
                  </a:cubicBezTo>
                  <a:cubicBezTo>
                    <a:pt x="273" y="486"/>
                    <a:pt x="280" y="486"/>
                    <a:pt x="287" y="485"/>
                  </a:cubicBezTo>
                  <a:cubicBezTo>
                    <a:pt x="424" y="462"/>
                    <a:pt x="516" y="347"/>
                    <a:pt x="504" y="210"/>
                  </a:cubicBezTo>
                  <a:cubicBezTo>
                    <a:pt x="484" y="96"/>
                    <a:pt x="388" y="1"/>
                    <a:pt x="26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2" name="Google Shape;612;p47"/>
            <p:cNvSpPr/>
            <p:nvPr/>
          </p:nvSpPr>
          <p:spPr>
            <a:xfrm>
              <a:off x="6899600" y="3776200"/>
              <a:ext cx="12625" cy="12175"/>
            </a:xfrm>
            <a:custGeom>
              <a:avLst/>
              <a:gdLst/>
              <a:ahLst/>
              <a:cxnLst/>
              <a:rect l="l" t="t" r="r" b="b"/>
              <a:pathLst>
                <a:path w="505" h="487" extrusionOk="0">
                  <a:moveTo>
                    <a:pt x="265" y="1"/>
                  </a:moveTo>
                  <a:cubicBezTo>
                    <a:pt x="253" y="1"/>
                    <a:pt x="241" y="2"/>
                    <a:pt x="230" y="4"/>
                  </a:cubicBezTo>
                  <a:cubicBezTo>
                    <a:pt x="92" y="15"/>
                    <a:pt x="0" y="141"/>
                    <a:pt x="12" y="267"/>
                  </a:cubicBezTo>
                  <a:cubicBezTo>
                    <a:pt x="34" y="397"/>
                    <a:pt x="137" y="486"/>
                    <a:pt x="264" y="486"/>
                  </a:cubicBezTo>
                  <a:cubicBezTo>
                    <a:pt x="271" y="486"/>
                    <a:pt x="279" y="486"/>
                    <a:pt x="287" y="485"/>
                  </a:cubicBezTo>
                  <a:cubicBezTo>
                    <a:pt x="413" y="462"/>
                    <a:pt x="504" y="348"/>
                    <a:pt x="493" y="210"/>
                  </a:cubicBezTo>
                  <a:cubicBezTo>
                    <a:pt x="483" y="96"/>
                    <a:pt x="378" y="1"/>
                    <a:pt x="26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3" name="Google Shape;613;p47"/>
            <p:cNvSpPr/>
            <p:nvPr/>
          </p:nvSpPr>
          <p:spPr>
            <a:xfrm>
              <a:off x="6618375" y="3836625"/>
              <a:ext cx="12900" cy="12175"/>
            </a:xfrm>
            <a:custGeom>
              <a:avLst/>
              <a:gdLst/>
              <a:ahLst/>
              <a:cxnLst/>
              <a:rect l="l" t="t" r="r" b="b"/>
              <a:pathLst>
                <a:path w="516" h="487" extrusionOk="0">
                  <a:moveTo>
                    <a:pt x="271" y="0"/>
                  </a:moveTo>
                  <a:cubicBezTo>
                    <a:pt x="258" y="0"/>
                    <a:pt x="244" y="2"/>
                    <a:pt x="230" y="4"/>
                  </a:cubicBezTo>
                  <a:cubicBezTo>
                    <a:pt x="104" y="15"/>
                    <a:pt x="0" y="141"/>
                    <a:pt x="23" y="267"/>
                  </a:cubicBezTo>
                  <a:cubicBezTo>
                    <a:pt x="34" y="397"/>
                    <a:pt x="147" y="486"/>
                    <a:pt x="266" y="486"/>
                  </a:cubicBezTo>
                  <a:cubicBezTo>
                    <a:pt x="273" y="486"/>
                    <a:pt x="280" y="486"/>
                    <a:pt x="287" y="485"/>
                  </a:cubicBezTo>
                  <a:cubicBezTo>
                    <a:pt x="424" y="462"/>
                    <a:pt x="516" y="348"/>
                    <a:pt x="504" y="210"/>
                  </a:cubicBezTo>
                  <a:cubicBezTo>
                    <a:pt x="484" y="87"/>
                    <a:pt x="390" y="0"/>
                    <a:pt x="27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4" name="Google Shape;614;p47"/>
            <p:cNvSpPr/>
            <p:nvPr/>
          </p:nvSpPr>
          <p:spPr>
            <a:xfrm>
              <a:off x="6494950" y="3911725"/>
              <a:ext cx="12900" cy="12100"/>
            </a:xfrm>
            <a:custGeom>
              <a:avLst/>
              <a:gdLst/>
              <a:ahLst/>
              <a:cxnLst/>
              <a:rect l="l" t="t" r="r" b="b"/>
              <a:pathLst>
                <a:path w="516" h="484" extrusionOk="0">
                  <a:moveTo>
                    <a:pt x="252" y="0"/>
                  </a:moveTo>
                  <a:cubicBezTo>
                    <a:pt x="245" y="0"/>
                    <a:pt x="237" y="1"/>
                    <a:pt x="229" y="1"/>
                  </a:cubicBezTo>
                  <a:cubicBezTo>
                    <a:pt x="92" y="24"/>
                    <a:pt x="0" y="139"/>
                    <a:pt x="23" y="276"/>
                  </a:cubicBezTo>
                  <a:cubicBezTo>
                    <a:pt x="34" y="395"/>
                    <a:pt x="137" y="483"/>
                    <a:pt x="264" y="483"/>
                  </a:cubicBezTo>
                  <a:cubicBezTo>
                    <a:pt x="271" y="483"/>
                    <a:pt x="279" y="483"/>
                    <a:pt x="287" y="482"/>
                  </a:cubicBezTo>
                  <a:cubicBezTo>
                    <a:pt x="424" y="471"/>
                    <a:pt x="516" y="345"/>
                    <a:pt x="504" y="219"/>
                  </a:cubicBezTo>
                  <a:cubicBezTo>
                    <a:pt x="483" y="89"/>
                    <a:pt x="379" y="0"/>
                    <a:pt x="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5" name="Google Shape;615;p47"/>
            <p:cNvSpPr/>
            <p:nvPr/>
          </p:nvSpPr>
          <p:spPr>
            <a:xfrm>
              <a:off x="6423350" y="3850725"/>
              <a:ext cx="12900" cy="12150"/>
            </a:xfrm>
            <a:custGeom>
              <a:avLst/>
              <a:gdLst/>
              <a:ahLst/>
              <a:cxnLst/>
              <a:rect l="l" t="t" r="r" b="b"/>
              <a:pathLst>
                <a:path w="516" h="486" extrusionOk="0">
                  <a:moveTo>
                    <a:pt x="251" y="0"/>
                  </a:moveTo>
                  <a:cubicBezTo>
                    <a:pt x="244" y="0"/>
                    <a:pt x="237" y="1"/>
                    <a:pt x="230" y="1"/>
                  </a:cubicBezTo>
                  <a:cubicBezTo>
                    <a:pt x="92" y="24"/>
                    <a:pt x="0" y="139"/>
                    <a:pt x="12" y="276"/>
                  </a:cubicBezTo>
                  <a:cubicBezTo>
                    <a:pt x="33" y="390"/>
                    <a:pt x="129" y="486"/>
                    <a:pt x="249" y="486"/>
                  </a:cubicBezTo>
                  <a:cubicBezTo>
                    <a:pt x="261" y="486"/>
                    <a:pt x="274" y="485"/>
                    <a:pt x="287" y="482"/>
                  </a:cubicBezTo>
                  <a:cubicBezTo>
                    <a:pt x="413" y="471"/>
                    <a:pt x="516" y="345"/>
                    <a:pt x="493" y="219"/>
                  </a:cubicBezTo>
                  <a:cubicBezTo>
                    <a:pt x="482" y="89"/>
                    <a:pt x="369"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6" name="Google Shape;616;p47"/>
            <p:cNvSpPr/>
            <p:nvPr/>
          </p:nvSpPr>
          <p:spPr>
            <a:xfrm>
              <a:off x="6618375" y="3836625"/>
              <a:ext cx="12900" cy="12175"/>
            </a:xfrm>
            <a:custGeom>
              <a:avLst/>
              <a:gdLst/>
              <a:ahLst/>
              <a:cxnLst/>
              <a:rect l="l" t="t" r="r" b="b"/>
              <a:pathLst>
                <a:path w="516" h="487" extrusionOk="0">
                  <a:moveTo>
                    <a:pt x="271" y="0"/>
                  </a:moveTo>
                  <a:cubicBezTo>
                    <a:pt x="258" y="0"/>
                    <a:pt x="244" y="2"/>
                    <a:pt x="230" y="4"/>
                  </a:cubicBezTo>
                  <a:cubicBezTo>
                    <a:pt x="104" y="15"/>
                    <a:pt x="0" y="141"/>
                    <a:pt x="23" y="267"/>
                  </a:cubicBezTo>
                  <a:cubicBezTo>
                    <a:pt x="34" y="397"/>
                    <a:pt x="147" y="486"/>
                    <a:pt x="266" y="486"/>
                  </a:cubicBezTo>
                  <a:cubicBezTo>
                    <a:pt x="273" y="486"/>
                    <a:pt x="280" y="486"/>
                    <a:pt x="287" y="485"/>
                  </a:cubicBezTo>
                  <a:cubicBezTo>
                    <a:pt x="424" y="462"/>
                    <a:pt x="516" y="348"/>
                    <a:pt x="504" y="210"/>
                  </a:cubicBezTo>
                  <a:cubicBezTo>
                    <a:pt x="484" y="87"/>
                    <a:pt x="390" y="0"/>
                    <a:pt x="27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7" name="Google Shape;617;p47"/>
            <p:cNvSpPr/>
            <p:nvPr/>
          </p:nvSpPr>
          <p:spPr>
            <a:xfrm>
              <a:off x="6551075" y="3698375"/>
              <a:ext cx="12625" cy="12150"/>
            </a:xfrm>
            <a:custGeom>
              <a:avLst/>
              <a:gdLst/>
              <a:ahLst/>
              <a:cxnLst/>
              <a:rect l="l" t="t" r="r" b="b"/>
              <a:pathLst>
                <a:path w="505" h="486" extrusionOk="0">
                  <a:moveTo>
                    <a:pt x="241" y="0"/>
                  </a:moveTo>
                  <a:cubicBezTo>
                    <a:pt x="234" y="0"/>
                    <a:pt x="226" y="0"/>
                    <a:pt x="218" y="1"/>
                  </a:cubicBezTo>
                  <a:cubicBezTo>
                    <a:pt x="92" y="24"/>
                    <a:pt x="0" y="139"/>
                    <a:pt x="12" y="276"/>
                  </a:cubicBezTo>
                  <a:cubicBezTo>
                    <a:pt x="22" y="390"/>
                    <a:pt x="127" y="485"/>
                    <a:pt x="248" y="485"/>
                  </a:cubicBezTo>
                  <a:cubicBezTo>
                    <a:pt x="261" y="485"/>
                    <a:pt x="274" y="484"/>
                    <a:pt x="287" y="482"/>
                  </a:cubicBezTo>
                  <a:cubicBezTo>
                    <a:pt x="413" y="471"/>
                    <a:pt x="505" y="345"/>
                    <a:pt x="493" y="219"/>
                  </a:cubicBezTo>
                  <a:cubicBezTo>
                    <a:pt x="482" y="89"/>
                    <a:pt x="369" y="0"/>
                    <a:pt x="24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8" name="Google Shape;618;p47"/>
            <p:cNvSpPr/>
            <p:nvPr/>
          </p:nvSpPr>
          <p:spPr>
            <a:xfrm>
              <a:off x="6423350" y="3850725"/>
              <a:ext cx="12900" cy="12150"/>
            </a:xfrm>
            <a:custGeom>
              <a:avLst/>
              <a:gdLst/>
              <a:ahLst/>
              <a:cxnLst/>
              <a:rect l="l" t="t" r="r" b="b"/>
              <a:pathLst>
                <a:path w="516" h="486" extrusionOk="0">
                  <a:moveTo>
                    <a:pt x="251" y="0"/>
                  </a:moveTo>
                  <a:cubicBezTo>
                    <a:pt x="244" y="0"/>
                    <a:pt x="237" y="1"/>
                    <a:pt x="230" y="1"/>
                  </a:cubicBezTo>
                  <a:cubicBezTo>
                    <a:pt x="92" y="24"/>
                    <a:pt x="0" y="139"/>
                    <a:pt x="12" y="276"/>
                  </a:cubicBezTo>
                  <a:cubicBezTo>
                    <a:pt x="33" y="390"/>
                    <a:pt x="129" y="486"/>
                    <a:pt x="249" y="486"/>
                  </a:cubicBezTo>
                  <a:cubicBezTo>
                    <a:pt x="261" y="486"/>
                    <a:pt x="274" y="485"/>
                    <a:pt x="287" y="482"/>
                  </a:cubicBezTo>
                  <a:cubicBezTo>
                    <a:pt x="413" y="471"/>
                    <a:pt x="516" y="345"/>
                    <a:pt x="493" y="219"/>
                  </a:cubicBezTo>
                  <a:cubicBezTo>
                    <a:pt x="482" y="89"/>
                    <a:pt x="369"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9" name="Google Shape;619;p47"/>
            <p:cNvSpPr/>
            <p:nvPr/>
          </p:nvSpPr>
          <p:spPr>
            <a:xfrm>
              <a:off x="6618375" y="3836625"/>
              <a:ext cx="12900" cy="12175"/>
            </a:xfrm>
            <a:custGeom>
              <a:avLst/>
              <a:gdLst/>
              <a:ahLst/>
              <a:cxnLst/>
              <a:rect l="l" t="t" r="r" b="b"/>
              <a:pathLst>
                <a:path w="516" h="487" extrusionOk="0">
                  <a:moveTo>
                    <a:pt x="271" y="0"/>
                  </a:moveTo>
                  <a:cubicBezTo>
                    <a:pt x="258" y="0"/>
                    <a:pt x="244" y="2"/>
                    <a:pt x="230" y="4"/>
                  </a:cubicBezTo>
                  <a:cubicBezTo>
                    <a:pt x="104" y="15"/>
                    <a:pt x="0" y="141"/>
                    <a:pt x="23" y="267"/>
                  </a:cubicBezTo>
                  <a:cubicBezTo>
                    <a:pt x="34" y="397"/>
                    <a:pt x="147" y="486"/>
                    <a:pt x="266" y="486"/>
                  </a:cubicBezTo>
                  <a:cubicBezTo>
                    <a:pt x="273" y="486"/>
                    <a:pt x="280" y="486"/>
                    <a:pt x="287" y="485"/>
                  </a:cubicBezTo>
                  <a:cubicBezTo>
                    <a:pt x="424" y="462"/>
                    <a:pt x="516" y="348"/>
                    <a:pt x="504" y="210"/>
                  </a:cubicBezTo>
                  <a:cubicBezTo>
                    <a:pt x="484" y="87"/>
                    <a:pt x="390" y="0"/>
                    <a:pt x="27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0" name="Google Shape;620;p47"/>
            <p:cNvSpPr/>
            <p:nvPr/>
          </p:nvSpPr>
          <p:spPr>
            <a:xfrm>
              <a:off x="6663325" y="3857025"/>
              <a:ext cx="12925" cy="12100"/>
            </a:xfrm>
            <a:custGeom>
              <a:avLst/>
              <a:gdLst/>
              <a:ahLst/>
              <a:cxnLst/>
              <a:rect l="l" t="t" r="r" b="b"/>
              <a:pathLst>
                <a:path w="517" h="484" extrusionOk="0">
                  <a:moveTo>
                    <a:pt x="251" y="0"/>
                  </a:moveTo>
                  <a:cubicBezTo>
                    <a:pt x="244" y="0"/>
                    <a:pt x="237" y="1"/>
                    <a:pt x="230" y="1"/>
                  </a:cubicBezTo>
                  <a:cubicBezTo>
                    <a:pt x="93" y="13"/>
                    <a:pt x="1" y="139"/>
                    <a:pt x="12" y="276"/>
                  </a:cubicBezTo>
                  <a:cubicBezTo>
                    <a:pt x="34" y="395"/>
                    <a:pt x="137" y="483"/>
                    <a:pt x="264" y="483"/>
                  </a:cubicBezTo>
                  <a:cubicBezTo>
                    <a:pt x="272" y="483"/>
                    <a:pt x="280" y="483"/>
                    <a:pt x="287" y="482"/>
                  </a:cubicBezTo>
                  <a:cubicBezTo>
                    <a:pt x="425" y="471"/>
                    <a:pt x="516" y="345"/>
                    <a:pt x="493" y="208"/>
                  </a:cubicBezTo>
                  <a:cubicBezTo>
                    <a:pt x="483" y="89"/>
                    <a:pt x="370"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1" name="Google Shape;621;p47"/>
            <p:cNvSpPr/>
            <p:nvPr/>
          </p:nvSpPr>
          <p:spPr>
            <a:xfrm>
              <a:off x="6494950" y="3911725"/>
              <a:ext cx="12900" cy="12100"/>
            </a:xfrm>
            <a:custGeom>
              <a:avLst/>
              <a:gdLst/>
              <a:ahLst/>
              <a:cxnLst/>
              <a:rect l="l" t="t" r="r" b="b"/>
              <a:pathLst>
                <a:path w="516" h="484" extrusionOk="0">
                  <a:moveTo>
                    <a:pt x="252" y="0"/>
                  </a:moveTo>
                  <a:cubicBezTo>
                    <a:pt x="245" y="0"/>
                    <a:pt x="237" y="1"/>
                    <a:pt x="229" y="1"/>
                  </a:cubicBezTo>
                  <a:cubicBezTo>
                    <a:pt x="92" y="24"/>
                    <a:pt x="0" y="139"/>
                    <a:pt x="23" y="276"/>
                  </a:cubicBezTo>
                  <a:cubicBezTo>
                    <a:pt x="34" y="395"/>
                    <a:pt x="137" y="483"/>
                    <a:pt x="264" y="483"/>
                  </a:cubicBezTo>
                  <a:cubicBezTo>
                    <a:pt x="271" y="483"/>
                    <a:pt x="279" y="483"/>
                    <a:pt x="287" y="482"/>
                  </a:cubicBezTo>
                  <a:cubicBezTo>
                    <a:pt x="424" y="471"/>
                    <a:pt x="516" y="345"/>
                    <a:pt x="504" y="219"/>
                  </a:cubicBezTo>
                  <a:cubicBezTo>
                    <a:pt x="483" y="89"/>
                    <a:pt x="379" y="0"/>
                    <a:pt x="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2" name="Google Shape;622;p47"/>
            <p:cNvSpPr/>
            <p:nvPr/>
          </p:nvSpPr>
          <p:spPr>
            <a:xfrm>
              <a:off x="6618375" y="3836625"/>
              <a:ext cx="12900" cy="12175"/>
            </a:xfrm>
            <a:custGeom>
              <a:avLst/>
              <a:gdLst/>
              <a:ahLst/>
              <a:cxnLst/>
              <a:rect l="l" t="t" r="r" b="b"/>
              <a:pathLst>
                <a:path w="516" h="487" extrusionOk="0">
                  <a:moveTo>
                    <a:pt x="271" y="0"/>
                  </a:moveTo>
                  <a:cubicBezTo>
                    <a:pt x="258" y="0"/>
                    <a:pt x="244" y="2"/>
                    <a:pt x="230" y="4"/>
                  </a:cubicBezTo>
                  <a:cubicBezTo>
                    <a:pt x="104" y="15"/>
                    <a:pt x="0" y="141"/>
                    <a:pt x="23" y="267"/>
                  </a:cubicBezTo>
                  <a:cubicBezTo>
                    <a:pt x="34" y="397"/>
                    <a:pt x="147" y="486"/>
                    <a:pt x="266" y="486"/>
                  </a:cubicBezTo>
                  <a:cubicBezTo>
                    <a:pt x="273" y="486"/>
                    <a:pt x="280" y="486"/>
                    <a:pt x="287" y="485"/>
                  </a:cubicBezTo>
                  <a:cubicBezTo>
                    <a:pt x="424" y="462"/>
                    <a:pt x="516" y="348"/>
                    <a:pt x="504" y="210"/>
                  </a:cubicBezTo>
                  <a:cubicBezTo>
                    <a:pt x="484" y="87"/>
                    <a:pt x="390" y="0"/>
                    <a:pt x="27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3" name="Google Shape;623;p47"/>
            <p:cNvSpPr/>
            <p:nvPr/>
          </p:nvSpPr>
          <p:spPr>
            <a:xfrm>
              <a:off x="6649025" y="3627625"/>
              <a:ext cx="12625" cy="12175"/>
            </a:xfrm>
            <a:custGeom>
              <a:avLst/>
              <a:gdLst/>
              <a:ahLst/>
              <a:cxnLst/>
              <a:rect l="l" t="t" r="r" b="b"/>
              <a:pathLst>
                <a:path w="505" h="487" extrusionOk="0">
                  <a:moveTo>
                    <a:pt x="251" y="1"/>
                  </a:moveTo>
                  <a:cubicBezTo>
                    <a:pt x="243" y="1"/>
                    <a:pt x="236" y="1"/>
                    <a:pt x="229" y="2"/>
                  </a:cubicBezTo>
                  <a:cubicBezTo>
                    <a:pt x="92" y="25"/>
                    <a:pt x="0" y="139"/>
                    <a:pt x="12" y="277"/>
                  </a:cubicBezTo>
                  <a:cubicBezTo>
                    <a:pt x="32" y="391"/>
                    <a:pt x="128" y="486"/>
                    <a:pt x="248" y="486"/>
                  </a:cubicBezTo>
                  <a:cubicBezTo>
                    <a:pt x="261" y="486"/>
                    <a:pt x="274" y="485"/>
                    <a:pt x="287" y="483"/>
                  </a:cubicBezTo>
                  <a:cubicBezTo>
                    <a:pt x="413" y="471"/>
                    <a:pt x="504" y="345"/>
                    <a:pt x="493" y="219"/>
                  </a:cubicBezTo>
                  <a:cubicBezTo>
                    <a:pt x="482" y="90"/>
                    <a:pt x="369" y="1"/>
                    <a:pt x="25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4" name="Google Shape;624;p47"/>
            <p:cNvSpPr/>
            <p:nvPr/>
          </p:nvSpPr>
          <p:spPr>
            <a:xfrm>
              <a:off x="6663325" y="3857025"/>
              <a:ext cx="12925" cy="12100"/>
            </a:xfrm>
            <a:custGeom>
              <a:avLst/>
              <a:gdLst/>
              <a:ahLst/>
              <a:cxnLst/>
              <a:rect l="l" t="t" r="r" b="b"/>
              <a:pathLst>
                <a:path w="517" h="484" extrusionOk="0">
                  <a:moveTo>
                    <a:pt x="251" y="0"/>
                  </a:moveTo>
                  <a:cubicBezTo>
                    <a:pt x="244" y="0"/>
                    <a:pt x="237" y="1"/>
                    <a:pt x="230" y="1"/>
                  </a:cubicBezTo>
                  <a:cubicBezTo>
                    <a:pt x="93" y="13"/>
                    <a:pt x="1" y="139"/>
                    <a:pt x="12" y="276"/>
                  </a:cubicBezTo>
                  <a:cubicBezTo>
                    <a:pt x="34" y="395"/>
                    <a:pt x="137" y="483"/>
                    <a:pt x="264" y="483"/>
                  </a:cubicBezTo>
                  <a:cubicBezTo>
                    <a:pt x="272" y="483"/>
                    <a:pt x="280" y="483"/>
                    <a:pt x="287" y="482"/>
                  </a:cubicBezTo>
                  <a:cubicBezTo>
                    <a:pt x="425" y="471"/>
                    <a:pt x="516" y="345"/>
                    <a:pt x="493" y="208"/>
                  </a:cubicBezTo>
                  <a:cubicBezTo>
                    <a:pt x="483" y="89"/>
                    <a:pt x="370"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5" name="Google Shape;625;p47"/>
            <p:cNvSpPr/>
            <p:nvPr/>
          </p:nvSpPr>
          <p:spPr>
            <a:xfrm>
              <a:off x="5712850" y="4246725"/>
              <a:ext cx="12900" cy="12150"/>
            </a:xfrm>
            <a:custGeom>
              <a:avLst/>
              <a:gdLst/>
              <a:ahLst/>
              <a:cxnLst/>
              <a:rect l="l" t="t" r="r" b="b"/>
              <a:pathLst>
                <a:path w="516" h="486" extrusionOk="0">
                  <a:moveTo>
                    <a:pt x="268" y="0"/>
                  </a:moveTo>
                  <a:cubicBezTo>
                    <a:pt x="255" y="0"/>
                    <a:pt x="242" y="1"/>
                    <a:pt x="229" y="4"/>
                  </a:cubicBezTo>
                  <a:cubicBezTo>
                    <a:pt x="92" y="15"/>
                    <a:pt x="0" y="141"/>
                    <a:pt x="12" y="267"/>
                  </a:cubicBezTo>
                  <a:cubicBezTo>
                    <a:pt x="33" y="397"/>
                    <a:pt x="136" y="486"/>
                    <a:pt x="263" y="486"/>
                  </a:cubicBezTo>
                  <a:cubicBezTo>
                    <a:pt x="271" y="486"/>
                    <a:pt x="279" y="486"/>
                    <a:pt x="286" y="485"/>
                  </a:cubicBezTo>
                  <a:cubicBezTo>
                    <a:pt x="424" y="462"/>
                    <a:pt x="516" y="348"/>
                    <a:pt x="493" y="210"/>
                  </a:cubicBezTo>
                  <a:cubicBezTo>
                    <a:pt x="482" y="87"/>
                    <a:pt x="380" y="0"/>
                    <a:pt x="26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6" name="Google Shape;626;p47"/>
            <p:cNvSpPr/>
            <p:nvPr/>
          </p:nvSpPr>
          <p:spPr>
            <a:xfrm>
              <a:off x="5800475" y="4427425"/>
              <a:ext cx="12900" cy="12175"/>
            </a:xfrm>
            <a:custGeom>
              <a:avLst/>
              <a:gdLst/>
              <a:ahLst/>
              <a:cxnLst/>
              <a:rect l="l" t="t" r="r" b="b"/>
              <a:pathLst>
                <a:path w="516" h="487" extrusionOk="0">
                  <a:moveTo>
                    <a:pt x="271" y="1"/>
                  </a:moveTo>
                  <a:cubicBezTo>
                    <a:pt x="258" y="1"/>
                    <a:pt x="244" y="2"/>
                    <a:pt x="229" y="4"/>
                  </a:cubicBezTo>
                  <a:cubicBezTo>
                    <a:pt x="103" y="16"/>
                    <a:pt x="0" y="142"/>
                    <a:pt x="23" y="268"/>
                  </a:cubicBezTo>
                  <a:cubicBezTo>
                    <a:pt x="34" y="397"/>
                    <a:pt x="147" y="486"/>
                    <a:pt x="265" y="486"/>
                  </a:cubicBezTo>
                  <a:cubicBezTo>
                    <a:pt x="273" y="486"/>
                    <a:pt x="280" y="486"/>
                    <a:pt x="287" y="485"/>
                  </a:cubicBezTo>
                  <a:cubicBezTo>
                    <a:pt x="424" y="462"/>
                    <a:pt x="516" y="348"/>
                    <a:pt x="504" y="210"/>
                  </a:cubicBezTo>
                  <a:cubicBezTo>
                    <a:pt x="484" y="87"/>
                    <a:pt x="390" y="1"/>
                    <a:pt x="27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7" name="Google Shape;627;p47"/>
            <p:cNvSpPr/>
            <p:nvPr/>
          </p:nvSpPr>
          <p:spPr>
            <a:xfrm>
              <a:off x="5611450" y="4379375"/>
              <a:ext cx="12925" cy="12150"/>
            </a:xfrm>
            <a:custGeom>
              <a:avLst/>
              <a:gdLst/>
              <a:ahLst/>
              <a:cxnLst/>
              <a:rect l="l" t="t" r="r" b="b"/>
              <a:pathLst>
                <a:path w="517" h="486" extrusionOk="0">
                  <a:moveTo>
                    <a:pt x="251" y="1"/>
                  </a:moveTo>
                  <a:cubicBezTo>
                    <a:pt x="244" y="1"/>
                    <a:pt x="237" y="1"/>
                    <a:pt x="230" y="2"/>
                  </a:cubicBezTo>
                  <a:cubicBezTo>
                    <a:pt x="93" y="25"/>
                    <a:pt x="1" y="139"/>
                    <a:pt x="24" y="277"/>
                  </a:cubicBezTo>
                  <a:cubicBezTo>
                    <a:pt x="34" y="391"/>
                    <a:pt x="139" y="486"/>
                    <a:pt x="252" y="486"/>
                  </a:cubicBezTo>
                  <a:cubicBezTo>
                    <a:pt x="264" y="486"/>
                    <a:pt x="275" y="485"/>
                    <a:pt x="287" y="483"/>
                  </a:cubicBezTo>
                  <a:cubicBezTo>
                    <a:pt x="425" y="471"/>
                    <a:pt x="516" y="345"/>
                    <a:pt x="494" y="219"/>
                  </a:cubicBezTo>
                  <a:cubicBezTo>
                    <a:pt x="483" y="90"/>
                    <a:pt x="370" y="1"/>
                    <a:pt x="25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8" name="Google Shape;628;p47"/>
            <p:cNvSpPr/>
            <p:nvPr/>
          </p:nvSpPr>
          <p:spPr>
            <a:xfrm>
              <a:off x="5324225" y="3819800"/>
              <a:ext cx="12900" cy="12100"/>
            </a:xfrm>
            <a:custGeom>
              <a:avLst/>
              <a:gdLst/>
              <a:ahLst/>
              <a:cxnLst/>
              <a:rect l="l" t="t" r="r" b="b"/>
              <a:pathLst>
                <a:path w="516" h="484" extrusionOk="0">
                  <a:moveTo>
                    <a:pt x="251" y="0"/>
                  </a:moveTo>
                  <a:cubicBezTo>
                    <a:pt x="244" y="0"/>
                    <a:pt x="237" y="1"/>
                    <a:pt x="229" y="1"/>
                  </a:cubicBezTo>
                  <a:cubicBezTo>
                    <a:pt x="92" y="24"/>
                    <a:pt x="0" y="139"/>
                    <a:pt x="12" y="276"/>
                  </a:cubicBezTo>
                  <a:cubicBezTo>
                    <a:pt x="33" y="395"/>
                    <a:pt x="137" y="483"/>
                    <a:pt x="264" y="483"/>
                  </a:cubicBezTo>
                  <a:cubicBezTo>
                    <a:pt x="271" y="483"/>
                    <a:pt x="279" y="483"/>
                    <a:pt x="287" y="482"/>
                  </a:cubicBezTo>
                  <a:cubicBezTo>
                    <a:pt x="424" y="471"/>
                    <a:pt x="516" y="345"/>
                    <a:pt x="493" y="207"/>
                  </a:cubicBezTo>
                  <a:cubicBezTo>
                    <a:pt x="482" y="88"/>
                    <a:pt x="369"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9" name="Google Shape;629;p47"/>
            <p:cNvSpPr/>
            <p:nvPr/>
          </p:nvSpPr>
          <p:spPr>
            <a:xfrm>
              <a:off x="5443650" y="3745000"/>
              <a:ext cx="12900" cy="12150"/>
            </a:xfrm>
            <a:custGeom>
              <a:avLst/>
              <a:gdLst/>
              <a:ahLst/>
              <a:cxnLst/>
              <a:rect l="l" t="t" r="r" b="b"/>
              <a:pathLst>
                <a:path w="516" h="486" extrusionOk="0">
                  <a:moveTo>
                    <a:pt x="265" y="0"/>
                  </a:moveTo>
                  <a:cubicBezTo>
                    <a:pt x="253" y="0"/>
                    <a:pt x="241" y="1"/>
                    <a:pt x="229" y="3"/>
                  </a:cubicBezTo>
                  <a:cubicBezTo>
                    <a:pt x="92" y="15"/>
                    <a:pt x="0" y="141"/>
                    <a:pt x="12" y="267"/>
                  </a:cubicBezTo>
                  <a:cubicBezTo>
                    <a:pt x="33" y="397"/>
                    <a:pt x="136" y="485"/>
                    <a:pt x="264" y="485"/>
                  </a:cubicBezTo>
                  <a:cubicBezTo>
                    <a:pt x="271" y="485"/>
                    <a:pt x="279" y="485"/>
                    <a:pt x="287" y="484"/>
                  </a:cubicBezTo>
                  <a:cubicBezTo>
                    <a:pt x="424" y="462"/>
                    <a:pt x="516" y="347"/>
                    <a:pt x="493" y="210"/>
                  </a:cubicBezTo>
                  <a:cubicBezTo>
                    <a:pt x="482" y="95"/>
                    <a:pt x="378" y="0"/>
                    <a:pt x="26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0" name="Google Shape;630;p47"/>
            <p:cNvSpPr/>
            <p:nvPr/>
          </p:nvSpPr>
          <p:spPr>
            <a:xfrm>
              <a:off x="5253475" y="3699800"/>
              <a:ext cx="12925" cy="12150"/>
            </a:xfrm>
            <a:custGeom>
              <a:avLst/>
              <a:gdLst/>
              <a:ahLst/>
              <a:cxnLst/>
              <a:rect l="l" t="t" r="r" b="b"/>
              <a:pathLst>
                <a:path w="517" h="486" extrusionOk="0">
                  <a:moveTo>
                    <a:pt x="253" y="0"/>
                  </a:moveTo>
                  <a:cubicBezTo>
                    <a:pt x="245" y="0"/>
                    <a:pt x="238" y="1"/>
                    <a:pt x="230" y="1"/>
                  </a:cubicBezTo>
                  <a:cubicBezTo>
                    <a:pt x="93" y="24"/>
                    <a:pt x="1" y="139"/>
                    <a:pt x="24" y="276"/>
                  </a:cubicBezTo>
                  <a:cubicBezTo>
                    <a:pt x="34" y="390"/>
                    <a:pt x="139" y="486"/>
                    <a:pt x="252" y="486"/>
                  </a:cubicBezTo>
                  <a:cubicBezTo>
                    <a:pt x="263" y="486"/>
                    <a:pt x="275" y="485"/>
                    <a:pt x="287" y="483"/>
                  </a:cubicBezTo>
                  <a:cubicBezTo>
                    <a:pt x="425" y="471"/>
                    <a:pt x="516" y="345"/>
                    <a:pt x="505" y="219"/>
                  </a:cubicBezTo>
                  <a:cubicBezTo>
                    <a:pt x="483" y="89"/>
                    <a:pt x="380" y="0"/>
                    <a:pt x="25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1" name="Google Shape;631;p47"/>
            <p:cNvSpPr/>
            <p:nvPr/>
          </p:nvSpPr>
          <p:spPr>
            <a:xfrm>
              <a:off x="5239750" y="4100950"/>
              <a:ext cx="12625" cy="11950"/>
            </a:xfrm>
            <a:custGeom>
              <a:avLst/>
              <a:gdLst/>
              <a:ahLst/>
              <a:cxnLst/>
              <a:rect l="l" t="t" r="r" b="b"/>
              <a:pathLst>
                <a:path w="505" h="478" extrusionOk="0">
                  <a:moveTo>
                    <a:pt x="268" y="1"/>
                  </a:moveTo>
                  <a:cubicBezTo>
                    <a:pt x="255" y="1"/>
                    <a:pt x="242" y="2"/>
                    <a:pt x="229" y="4"/>
                  </a:cubicBezTo>
                  <a:cubicBezTo>
                    <a:pt x="92" y="16"/>
                    <a:pt x="0" y="130"/>
                    <a:pt x="12" y="268"/>
                  </a:cubicBezTo>
                  <a:cubicBezTo>
                    <a:pt x="32" y="391"/>
                    <a:pt x="126" y="477"/>
                    <a:pt x="245" y="477"/>
                  </a:cubicBezTo>
                  <a:cubicBezTo>
                    <a:pt x="258" y="477"/>
                    <a:pt x="272" y="476"/>
                    <a:pt x="286" y="474"/>
                  </a:cubicBezTo>
                  <a:cubicBezTo>
                    <a:pt x="412" y="462"/>
                    <a:pt x="504" y="348"/>
                    <a:pt x="493" y="210"/>
                  </a:cubicBezTo>
                  <a:cubicBezTo>
                    <a:pt x="482" y="87"/>
                    <a:pt x="380" y="1"/>
                    <a:pt x="26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2" name="Google Shape;632;p47"/>
            <p:cNvSpPr/>
            <p:nvPr/>
          </p:nvSpPr>
          <p:spPr>
            <a:xfrm>
              <a:off x="5982025" y="3631300"/>
              <a:ext cx="12925" cy="12150"/>
            </a:xfrm>
            <a:custGeom>
              <a:avLst/>
              <a:gdLst/>
              <a:ahLst/>
              <a:cxnLst/>
              <a:rect l="l" t="t" r="r" b="b"/>
              <a:pathLst>
                <a:path w="517" h="486" extrusionOk="0">
                  <a:moveTo>
                    <a:pt x="268" y="0"/>
                  </a:moveTo>
                  <a:cubicBezTo>
                    <a:pt x="256" y="0"/>
                    <a:pt x="243" y="1"/>
                    <a:pt x="230" y="4"/>
                  </a:cubicBezTo>
                  <a:cubicBezTo>
                    <a:pt x="104" y="15"/>
                    <a:pt x="1" y="141"/>
                    <a:pt x="24" y="267"/>
                  </a:cubicBezTo>
                  <a:cubicBezTo>
                    <a:pt x="35" y="397"/>
                    <a:pt x="147" y="486"/>
                    <a:pt x="266" y="486"/>
                  </a:cubicBezTo>
                  <a:cubicBezTo>
                    <a:pt x="273" y="486"/>
                    <a:pt x="280" y="485"/>
                    <a:pt x="287" y="485"/>
                  </a:cubicBezTo>
                  <a:cubicBezTo>
                    <a:pt x="425" y="462"/>
                    <a:pt x="516" y="347"/>
                    <a:pt x="505" y="210"/>
                  </a:cubicBezTo>
                  <a:cubicBezTo>
                    <a:pt x="484" y="96"/>
                    <a:pt x="388" y="0"/>
                    <a:pt x="26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3" name="Google Shape;633;p47"/>
            <p:cNvSpPr/>
            <p:nvPr/>
          </p:nvSpPr>
          <p:spPr>
            <a:xfrm>
              <a:off x="5828825" y="3629575"/>
              <a:ext cx="12900" cy="12150"/>
            </a:xfrm>
            <a:custGeom>
              <a:avLst/>
              <a:gdLst/>
              <a:ahLst/>
              <a:cxnLst/>
              <a:rect l="l" t="t" r="r" b="b"/>
              <a:pathLst>
                <a:path w="516" h="486" extrusionOk="0">
                  <a:moveTo>
                    <a:pt x="268" y="0"/>
                  </a:moveTo>
                  <a:cubicBezTo>
                    <a:pt x="256" y="0"/>
                    <a:pt x="243" y="2"/>
                    <a:pt x="230" y="4"/>
                  </a:cubicBezTo>
                  <a:cubicBezTo>
                    <a:pt x="92" y="15"/>
                    <a:pt x="0" y="141"/>
                    <a:pt x="12" y="267"/>
                  </a:cubicBezTo>
                  <a:cubicBezTo>
                    <a:pt x="34" y="397"/>
                    <a:pt x="137" y="486"/>
                    <a:pt x="264" y="486"/>
                  </a:cubicBezTo>
                  <a:cubicBezTo>
                    <a:pt x="271" y="486"/>
                    <a:pt x="279" y="486"/>
                    <a:pt x="287" y="485"/>
                  </a:cubicBezTo>
                  <a:cubicBezTo>
                    <a:pt x="413" y="462"/>
                    <a:pt x="516" y="348"/>
                    <a:pt x="493" y="210"/>
                  </a:cubicBezTo>
                  <a:cubicBezTo>
                    <a:pt x="483" y="87"/>
                    <a:pt x="380" y="0"/>
                    <a:pt x="26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4" name="Google Shape;634;p47"/>
            <p:cNvSpPr/>
            <p:nvPr/>
          </p:nvSpPr>
          <p:spPr>
            <a:xfrm>
              <a:off x="5982025" y="3631300"/>
              <a:ext cx="12925" cy="12150"/>
            </a:xfrm>
            <a:custGeom>
              <a:avLst/>
              <a:gdLst/>
              <a:ahLst/>
              <a:cxnLst/>
              <a:rect l="l" t="t" r="r" b="b"/>
              <a:pathLst>
                <a:path w="517" h="486" extrusionOk="0">
                  <a:moveTo>
                    <a:pt x="268" y="0"/>
                  </a:moveTo>
                  <a:cubicBezTo>
                    <a:pt x="256" y="0"/>
                    <a:pt x="243" y="1"/>
                    <a:pt x="230" y="4"/>
                  </a:cubicBezTo>
                  <a:cubicBezTo>
                    <a:pt x="104" y="15"/>
                    <a:pt x="1" y="141"/>
                    <a:pt x="24" y="267"/>
                  </a:cubicBezTo>
                  <a:cubicBezTo>
                    <a:pt x="35" y="397"/>
                    <a:pt x="147" y="486"/>
                    <a:pt x="266" y="486"/>
                  </a:cubicBezTo>
                  <a:cubicBezTo>
                    <a:pt x="273" y="486"/>
                    <a:pt x="280" y="485"/>
                    <a:pt x="287" y="485"/>
                  </a:cubicBezTo>
                  <a:cubicBezTo>
                    <a:pt x="425" y="462"/>
                    <a:pt x="516" y="347"/>
                    <a:pt x="505" y="210"/>
                  </a:cubicBezTo>
                  <a:cubicBezTo>
                    <a:pt x="484" y="96"/>
                    <a:pt x="388" y="0"/>
                    <a:pt x="26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5" name="Google Shape;635;p47"/>
            <p:cNvSpPr/>
            <p:nvPr/>
          </p:nvSpPr>
          <p:spPr>
            <a:xfrm>
              <a:off x="6074550" y="4195750"/>
              <a:ext cx="12625" cy="11925"/>
            </a:xfrm>
            <a:custGeom>
              <a:avLst/>
              <a:gdLst/>
              <a:ahLst/>
              <a:cxnLst/>
              <a:rect l="l" t="t" r="r" b="b"/>
              <a:pathLst>
                <a:path w="505" h="477" extrusionOk="0">
                  <a:moveTo>
                    <a:pt x="259" y="0"/>
                  </a:moveTo>
                  <a:cubicBezTo>
                    <a:pt x="246" y="0"/>
                    <a:pt x="232" y="1"/>
                    <a:pt x="218" y="4"/>
                  </a:cubicBezTo>
                  <a:cubicBezTo>
                    <a:pt x="92" y="15"/>
                    <a:pt x="0" y="141"/>
                    <a:pt x="11" y="267"/>
                  </a:cubicBezTo>
                  <a:cubicBezTo>
                    <a:pt x="22" y="391"/>
                    <a:pt x="124" y="477"/>
                    <a:pt x="244" y="477"/>
                  </a:cubicBezTo>
                  <a:cubicBezTo>
                    <a:pt x="258" y="477"/>
                    <a:pt x="272" y="476"/>
                    <a:pt x="286" y="473"/>
                  </a:cubicBezTo>
                  <a:cubicBezTo>
                    <a:pt x="412" y="462"/>
                    <a:pt x="504" y="336"/>
                    <a:pt x="493" y="210"/>
                  </a:cubicBezTo>
                  <a:cubicBezTo>
                    <a:pt x="472" y="87"/>
                    <a:pt x="378" y="0"/>
                    <a:pt x="25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6" name="Google Shape;636;p47"/>
            <p:cNvSpPr/>
            <p:nvPr/>
          </p:nvSpPr>
          <p:spPr>
            <a:xfrm>
              <a:off x="6045325" y="3991325"/>
              <a:ext cx="12925" cy="12175"/>
            </a:xfrm>
            <a:custGeom>
              <a:avLst/>
              <a:gdLst/>
              <a:ahLst/>
              <a:cxnLst/>
              <a:rect l="l" t="t" r="r" b="b"/>
              <a:pathLst>
                <a:path w="517" h="487" extrusionOk="0">
                  <a:moveTo>
                    <a:pt x="251" y="1"/>
                  </a:moveTo>
                  <a:cubicBezTo>
                    <a:pt x="244" y="1"/>
                    <a:pt x="237" y="1"/>
                    <a:pt x="230" y="2"/>
                  </a:cubicBezTo>
                  <a:cubicBezTo>
                    <a:pt x="92" y="25"/>
                    <a:pt x="1" y="139"/>
                    <a:pt x="12" y="277"/>
                  </a:cubicBezTo>
                  <a:cubicBezTo>
                    <a:pt x="33" y="391"/>
                    <a:pt x="129" y="486"/>
                    <a:pt x="249" y="486"/>
                  </a:cubicBezTo>
                  <a:cubicBezTo>
                    <a:pt x="261" y="486"/>
                    <a:pt x="274" y="485"/>
                    <a:pt x="287" y="483"/>
                  </a:cubicBezTo>
                  <a:cubicBezTo>
                    <a:pt x="413" y="471"/>
                    <a:pt x="516" y="345"/>
                    <a:pt x="493" y="219"/>
                  </a:cubicBezTo>
                  <a:cubicBezTo>
                    <a:pt x="482" y="90"/>
                    <a:pt x="370" y="1"/>
                    <a:pt x="25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7" name="Google Shape;637;p47"/>
            <p:cNvSpPr/>
            <p:nvPr/>
          </p:nvSpPr>
          <p:spPr>
            <a:xfrm>
              <a:off x="5816225" y="4275125"/>
              <a:ext cx="12625" cy="12100"/>
            </a:xfrm>
            <a:custGeom>
              <a:avLst/>
              <a:gdLst/>
              <a:ahLst/>
              <a:cxnLst/>
              <a:rect l="l" t="t" r="r" b="b"/>
              <a:pathLst>
                <a:path w="505" h="484" extrusionOk="0">
                  <a:moveTo>
                    <a:pt x="241" y="1"/>
                  </a:moveTo>
                  <a:cubicBezTo>
                    <a:pt x="234" y="1"/>
                    <a:pt x="226" y="1"/>
                    <a:pt x="218" y="2"/>
                  </a:cubicBezTo>
                  <a:cubicBezTo>
                    <a:pt x="92" y="13"/>
                    <a:pt x="0" y="139"/>
                    <a:pt x="12" y="265"/>
                  </a:cubicBezTo>
                  <a:cubicBezTo>
                    <a:pt x="23" y="395"/>
                    <a:pt x="135" y="484"/>
                    <a:pt x="264" y="484"/>
                  </a:cubicBezTo>
                  <a:cubicBezTo>
                    <a:pt x="271" y="484"/>
                    <a:pt x="279" y="484"/>
                    <a:pt x="287" y="483"/>
                  </a:cubicBezTo>
                  <a:cubicBezTo>
                    <a:pt x="413" y="460"/>
                    <a:pt x="504" y="346"/>
                    <a:pt x="493" y="208"/>
                  </a:cubicBezTo>
                  <a:cubicBezTo>
                    <a:pt x="482" y="89"/>
                    <a:pt x="369" y="1"/>
                    <a:pt x="24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8" name="Google Shape;638;p47"/>
            <p:cNvSpPr/>
            <p:nvPr/>
          </p:nvSpPr>
          <p:spPr>
            <a:xfrm>
              <a:off x="6278450" y="4533100"/>
              <a:ext cx="12625" cy="12175"/>
            </a:xfrm>
            <a:custGeom>
              <a:avLst/>
              <a:gdLst/>
              <a:ahLst/>
              <a:cxnLst/>
              <a:rect l="l" t="t" r="r" b="b"/>
              <a:pathLst>
                <a:path w="505" h="487" extrusionOk="0">
                  <a:moveTo>
                    <a:pt x="260" y="1"/>
                  </a:moveTo>
                  <a:cubicBezTo>
                    <a:pt x="246" y="1"/>
                    <a:pt x="232" y="2"/>
                    <a:pt x="218" y="4"/>
                  </a:cubicBezTo>
                  <a:cubicBezTo>
                    <a:pt x="92" y="16"/>
                    <a:pt x="0" y="142"/>
                    <a:pt x="12" y="268"/>
                  </a:cubicBezTo>
                  <a:cubicBezTo>
                    <a:pt x="33" y="397"/>
                    <a:pt x="136" y="486"/>
                    <a:pt x="263" y="486"/>
                  </a:cubicBezTo>
                  <a:cubicBezTo>
                    <a:pt x="271" y="486"/>
                    <a:pt x="279" y="486"/>
                    <a:pt x="286" y="485"/>
                  </a:cubicBezTo>
                  <a:cubicBezTo>
                    <a:pt x="413" y="462"/>
                    <a:pt x="504" y="348"/>
                    <a:pt x="493" y="210"/>
                  </a:cubicBezTo>
                  <a:cubicBezTo>
                    <a:pt x="472" y="87"/>
                    <a:pt x="378" y="1"/>
                    <a:pt x="26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9" name="Google Shape;639;p47"/>
            <p:cNvSpPr/>
            <p:nvPr/>
          </p:nvSpPr>
          <p:spPr>
            <a:xfrm>
              <a:off x="6494075" y="4318025"/>
              <a:ext cx="12925" cy="12175"/>
            </a:xfrm>
            <a:custGeom>
              <a:avLst/>
              <a:gdLst/>
              <a:ahLst/>
              <a:cxnLst/>
              <a:rect l="l" t="t" r="r" b="b"/>
              <a:pathLst>
                <a:path w="517" h="487" extrusionOk="0">
                  <a:moveTo>
                    <a:pt x="269" y="1"/>
                  </a:moveTo>
                  <a:cubicBezTo>
                    <a:pt x="256" y="1"/>
                    <a:pt x="243" y="2"/>
                    <a:pt x="230" y="4"/>
                  </a:cubicBezTo>
                  <a:cubicBezTo>
                    <a:pt x="93" y="16"/>
                    <a:pt x="1" y="142"/>
                    <a:pt x="12" y="268"/>
                  </a:cubicBezTo>
                  <a:cubicBezTo>
                    <a:pt x="34" y="397"/>
                    <a:pt x="137" y="486"/>
                    <a:pt x="264" y="486"/>
                  </a:cubicBezTo>
                  <a:cubicBezTo>
                    <a:pt x="272" y="486"/>
                    <a:pt x="280" y="486"/>
                    <a:pt x="287" y="485"/>
                  </a:cubicBezTo>
                  <a:cubicBezTo>
                    <a:pt x="425" y="462"/>
                    <a:pt x="516" y="348"/>
                    <a:pt x="493" y="210"/>
                  </a:cubicBezTo>
                  <a:cubicBezTo>
                    <a:pt x="483" y="87"/>
                    <a:pt x="381" y="1"/>
                    <a:pt x="26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0" name="Google Shape;640;p47"/>
            <p:cNvSpPr/>
            <p:nvPr/>
          </p:nvSpPr>
          <p:spPr>
            <a:xfrm>
              <a:off x="6260100" y="4282300"/>
              <a:ext cx="12625" cy="12150"/>
            </a:xfrm>
            <a:custGeom>
              <a:avLst/>
              <a:gdLst/>
              <a:ahLst/>
              <a:cxnLst/>
              <a:rect l="l" t="t" r="r" b="b"/>
              <a:pathLst>
                <a:path w="505" h="486" extrusionOk="0">
                  <a:moveTo>
                    <a:pt x="251" y="0"/>
                  </a:moveTo>
                  <a:cubicBezTo>
                    <a:pt x="244" y="0"/>
                    <a:pt x="237" y="1"/>
                    <a:pt x="230" y="1"/>
                  </a:cubicBezTo>
                  <a:cubicBezTo>
                    <a:pt x="93" y="24"/>
                    <a:pt x="1" y="139"/>
                    <a:pt x="12" y="276"/>
                  </a:cubicBezTo>
                  <a:cubicBezTo>
                    <a:pt x="33" y="390"/>
                    <a:pt x="129" y="486"/>
                    <a:pt x="249" y="486"/>
                  </a:cubicBezTo>
                  <a:cubicBezTo>
                    <a:pt x="262" y="486"/>
                    <a:pt x="274" y="485"/>
                    <a:pt x="287" y="482"/>
                  </a:cubicBezTo>
                  <a:cubicBezTo>
                    <a:pt x="413" y="471"/>
                    <a:pt x="505" y="345"/>
                    <a:pt x="494" y="219"/>
                  </a:cubicBezTo>
                  <a:cubicBezTo>
                    <a:pt x="483" y="89"/>
                    <a:pt x="370"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1" name="Google Shape;641;p47"/>
            <p:cNvSpPr/>
            <p:nvPr/>
          </p:nvSpPr>
          <p:spPr>
            <a:xfrm>
              <a:off x="7242675" y="3306250"/>
              <a:ext cx="12925" cy="12175"/>
            </a:xfrm>
            <a:custGeom>
              <a:avLst/>
              <a:gdLst/>
              <a:ahLst/>
              <a:cxnLst/>
              <a:rect l="l" t="t" r="r" b="b"/>
              <a:pathLst>
                <a:path w="517" h="487" extrusionOk="0">
                  <a:moveTo>
                    <a:pt x="272" y="0"/>
                  </a:moveTo>
                  <a:cubicBezTo>
                    <a:pt x="258" y="0"/>
                    <a:pt x="244" y="2"/>
                    <a:pt x="230" y="4"/>
                  </a:cubicBezTo>
                  <a:cubicBezTo>
                    <a:pt x="92" y="15"/>
                    <a:pt x="1" y="141"/>
                    <a:pt x="24" y="267"/>
                  </a:cubicBezTo>
                  <a:cubicBezTo>
                    <a:pt x="35" y="397"/>
                    <a:pt x="147" y="486"/>
                    <a:pt x="266" y="486"/>
                  </a:cubicBezTo>
                  <a:cubicBezTo>
                    <a:pt x="273" y="486"/>
                    <a:pt x="280" y="486"/>
                    <a:pt x="287" y="485"/>
                  </a:cubicBezTo>
                  <a:cubicBezTo>
                    <a:pt x="425" y="462"/>
                    <a:pt x="516" y="348"/>
                    <a:pt x="505" y="210"/>
                  </a:cubicBezTo>
                  <a:cubicBezTo>
                    <a:pt x="484" y="87"/>
                    <a:pt x="390" y="0"/>
                    <a:pt x="27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2" name="Google Shape;642;p47"/>
            <p:cNvSpPr/>
            <p:nvPr/>
          </p:nvSpPr>
          <p:spPr>
            <a:xfrm>
              <a:off x="5821950" y="3786225"/>
              <a:ext cx="12900" cy="12150"/>
            </a:xfrm>
            <a:custGeom>
              <a:avLst/>
              <a:gdLst/>
              <a:ahLst/>
              <a:cxnLst/>
              <a:rect l="l" t="t" r="r" b="b"/>
              <a:pathLst>
                <a:path w="516" h="486" extrusionOk="0">
                  <a:moveTo>
                    <a:pt x="268" y="1"/>
                  </a:moveTo>
                  <a:cubicBezTo>
                    <a:pt x="255" y="1"/>
                    <a:pt x="243" y="2"/>
                    <a:pt x="230" y="4"/>
                  </a:cubicBezTo>
                  <a:cubicBezTo>
                    <a:pt x="92" y="15"/>
                    <a:pt x="1" y="141"/>
                    <a:pt x="12" y="267"/>
                  </a:cubicBezTo>
                  <a:cubicBezTo>
                    <a:pt x="34" y="397"/>
                    <a:pt x="137" y="486"/>
                    <a:pt x="264" y="486"/>
                  </a:cubicBezTo>
                  <a:cubicBezTo>
                    <a:pt x="271" y="486"/>
                    <a:pt x="279" y="486"/>
                    <a:pt x="287" y="485"/>
                  </a:cubicBezTo>
                  <a:cubicBezTo>
                    <a:pt x="424" y="462"/>
                    <a:pt x="516" y="348"/>
                    <a:pt x="493" y="210"/>
                  </a:cubicBezTo>
                  <a:cubicBezTo>
                    <a:pt x="483" y="96"/>
                    <a:pt x="388" y="1"/>
                    <a:pt x="26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3" name="Google Shape;643;p47"/>
            <p:cNvSpPr/>
            <p:nvPr/>
          </p:nvSpPr>
          <p:spPr>
            <a:xfrm>
              <a:off x="5750925" y="3685475"/>
              <a:ext cx="12625" cy="12150"/>
            </a:xfrm>
            <a:custGeom>
              <a:avLst/>
              <a:gdLst/>
              <a:ahLst/>
              <a:cxnLst/>
              <a:rect l="l" t="t" r="r" b="b"/>
              <a:pathLst>
                <a:path w="505" h="486" extrusionOk="0">
                  <a:moveTo>
                    <a:pt x="251" y="1"/>
                  </a:moveTo>
                  <a:cubicBezTo>
                    <a:pt x="244" y="1"/>
                    <a:pt x="237" y="1"/>
                    <a:pt x="230" y="2"/>
                  </a:cubicBezTo>
                  <a:cubicBezTo>
                    <a:pt x="92" y="25"/>
                    <a:pt x="1" y="139"/>
                    <a:pt x="12" y="277"/>
                  </a:cubicBezTo>
                  <a:cubicBezTo>
                    <a:pt x="33" y="391"/>
                    <a:pt x="129" y="486"/>
                    <a:pt x="249" y="486"/>
                  </a:cubicBezTo>
                  <a:cubicBezTo>
                    <a:pt x="261" y="486"/>
                    <a:pt x="274" y="485"/>
                    <a:pt x="287" y="483"/>
                  </a:cubicBezTo>
                  <a:cubicBezTo>
                    <a:pt x="413" y="471"/>
                    <a:pt x="505" y="345"/>
                    <a:pt x="493" y="219"/>
                  </a:cubicBezTo>
                  <a:cubicBezTo>
                    <a:pt x="482" y="90"/>
                    <a:pt x="370" y="1"/>
                    <a:pt x="25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4" name="Google Shape;644;p47"/>
            <p:cNvSpPr/>
            <p:nvPr/>
          </p:nvSpPr>
          <p:spPr>
            <a:xfrm>
              <a:off x="5703950" y="3748775"/>
              <a:ext cx="12625" cy="12100"/>
            </a:xfrm>
            <a:custGeom>
              <a:avLst/>
              <a:gdLst/>
              <a:ahLst/>
              <a:cxnLst/>
              <a:rect l="l" t="t" r="r" b="b"/>
              <a:pathLst>
                <a:path w="505" h="484" extrusionOk="0">
                  <a:moveTo>
                    <a:pt x="242" y="0"/>
                  </a:moveTo>
                  <a:cubicBezTo>
                    <a:pt x="234" y="0"/>
                    <a:pt x="226" y="1"/>
                    <a:pt x="219" y="1"/>
                  </a:cubicBezTo>
                  <a:cubicBezTo>
                    <a:pt x="93" y="13"/>
                    <a:pt x="1" y="139"/>
                    <a:pt x="12" y="265"/>
                  </a:cubicBezTo>
                  <a:cubicBezTo>
                    <a:pt x="34" y="394"/>
                    <a:pt x="137" y="483"/>
                    <a:pt x="264" y="483"/>
                  </a:cubicBezTo>
                  <a:cubicBezTo>
                    <a:pt x="272" y="483"/>
                    <a:pt x="280" y="483"/>
                    <a:pt x="287" y="482"/>
                  </a:cubicBezTo>
                  <a:cubicBezTo>
                    <a:pt x="413" y="459"/>
                    <a:pt x="505" y="345"/>
                    <a:pt x="494" y="207"/>
                  </a:cubicBezTo>
                  <a:cubicBezTo>
                    <a:pt x="483" y="89"/>
                    <a:pt x="370" y="0"/>
                    <a:pt x="24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5" name="Google Shape;645;p47"/>
            <p:cNvSpPr/>
            <p:nvPr/>
          </p:nvSpPr>
          <p:spPr>
            <a:xfrm>
              <a:off x="5821950" y="3786225"/>
              <a:ext cx="12900" cy="12150"/>
            </a:xfrm>
            <a:custGeom>
              <a:avLst/>
              <a:gdLst/>
              <a:ahLst/>
              <a:cxnLst/>
              <a:rect l="l" t="t" r="r" b="b"/>
              <a:pathLst>
                <a:path w="516" h="486" extrusionOk="0">
                  <a:moveTo>
                    <a:pt x="268" y="1"/>
                  </a:moveTo>
                  <a:cubicBezTo>
                    <a:pt x="255" y="1"/>
                    <a:pt x="243" y="2"/>
                    <a:pt x="230" y="4"/>
                  </a:cubicBezTo>
                  <a:cubicBezTo>
                    <a:pt x="92" y="15"/>
                    <a:pt x="1" y="141"/>
                    <a:pt x="12" y="267"/>
                  </a:cubicBezTo>
                  <a:cubicBezTo>
                    <a:pt x="34" y="397"/>
                    <a:pt x="137" y="486"/>
                    <a:pt x="264" y="486"/>
                  </a:cubicBezTo>
                  <a:cubicBezTo>
                    <a:pt x="271" y="486"/>
                    <a:pt x="279" y="486"/>
                    <a:pt x="287" y="485"/>
                  </a:cubicBezTo>
                  <a:cubicBezTo>
                    <a:pt x="424" y="462"/>
                    <a:pt x="516" y="348"/>
                    <a:pt x="493" y="210"/>
                  </a:cubicBezTo>
                  <a:cubicBezTo>
                    <a:pt x="483" y="96"/>
                    <a:pt x="388" y="1"/>
                    <a:pt x="26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6" name="Google Shape;646;p47"/>
            <p:cNvSpPr/>
            <p:nvPr/>
          </p:nvSpPr>
          <p:spPr>
            <a:xfrm>
              <a:off x="5828825" y="3629575"/>
              <a:ext cx="12900" cy="12150"/>
            </a:xfrm>
            <a:custGeom>
              <a:avLst/>
              <a:gdLst/>
              <a:ahLst/>
              <a:cxnLst/>
              <a:rect l="l" t="t" r="r" b="b"/>
              <a:pathLst>
                <a:path w="516" h="486" extrusionOk="0">
                  <a:moveTo>
                    <a:pt x="268" y="0"/>
                  </a:moveTo>
                  <a:cubicBezTo>
                    <a:pt x="256" y="0"/>
                    <a:pt x="243" y="2"/>
                    <a:pt x="230" y="4"/>
                  </a:cubicBezTo>
                  <a:cubicBezTo>
                    <a:pt x="92" y="15"/>
                    <a:pt x="0" y="141"/>
                    <a:pt x="12" y="267"/>
                  </a:cubicBezTo>
                  <a:cubicBezTo>
                    <a:pt x="34" y="397"/>
                    <a:pt x="137" y="486"/>
                    <a:pt x="264" y="486"/>
                  </a:cubicBezTo>
                  <a:cubicBezTo>
                    <a:pt x="271" y="486"/>
                    <a:pt x="279" y="486"/>
                    <a:pt x="287" y="485"/>
                  </a:cubicBezTo>
                  <a:cubicBezTo>
                    <a:pt x="413" y="462"/>
                    <a:pt x="516" y="348"/>
                    <a:pt x="493" y="210"/>
                  </a:cubicBezTo>
                  <a:cubicBezTo>
                    <a:pt x="483" y="87"/>
                    <a:pt x="380" y="0"/>
                    <a:pt x="26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7" name="Google Shape;647;p47"/>
            <p:cNvSpPr/>
            <p:nvPr/>
          </p:nvSpPr>
          <p:spPr>
            <a:xfrm>
              <a:off x="5750925" y="3685475"/>
              <a:ext cx="12625" cy="12150"/>
            </a:xfrm>
            <a:custGeom>
              <a:avLst/>
              <a:gdLst/>
              <a:ahLst/>
              <a:cxnLst/>
              <a:rect l="l" t="t" r="r" b="b"/>
              <a:pathLst>
                <a:path w="505" h="486" extrusionOk="0">
                  <a:moveTo>
                    <a:pt x="251" y="1"/>
                  </a:moveTo>
                  <a:cubicBezTo>
                    <a:pt x="244" y="1"/>
                    <a:pt x="237" y="1"/>
                    <a:pt x="230" y="2"/>
                  </a:cubicBezTo>
                  <a:cubicBezTo>
                    <a:pt x="92" y="25"/>
                    <a:pt x="1" y="139"/>
                    <a:pt x="12" y="277"/>
                  </a:cubicBezTo>
                  <a:cubicBezTo>
                    <a:pt x="33" y="391"/>
                    <a:pt x="129" y="486"/>
                    <a:pt x="249" y="486"/>
                  </a:cubicBezTo>
                  <a:cubicBezTo>
                    <a:pt x="261" y="486"/>
                    <a:pt x="274" y="485"/>
                    <a:pt x="287" y="483"/>
                  </a:cubicBezTo>
                  <a:cubicBezTo>
                    <a:pt x="413" y="471"/>
                    <a:pt x="505" y="345"/>
                    <a:pt x="493" y="219"/>
                  </a:cubicBezTo>
                  <a:cubicBezTo>
                    <a:pt x="482" y="90"/>
                    <a:pt x="370" y="1"/>
                    <a:pt x="25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8" name="Google Shape;648;p47"/>
            <p:cNvSpPr/>
            <p:nvPr/>
          </p:nvSpPr>
          <p:spPr>
            <a:xfrm>
              <a:off x="5821950" y="3786225"/>
              <a:ext cx="12900" cy="12150"/>
            </a:xfrm>
            <a:custGeom>
              <a:avLst/>
              <a:gdLst/>
              <a:ahLst/>
              <a:cxnLst/>
              <a:rect l="l" t="t" r="r" b="b"/>
              <a:pathLst>
                <a:path w="516" h="486" extrusionOk="0">
                  <a:moveTo>
                    <a:pt x="268" y="1"/>
                  </a:moveTo>
                  <a:cubicBezTo>
                    <a:pt x="255" y="1"/>
                    <a:pt x="243" y="2"/>
                    <a:pt x="230" y="4"/>
                  </a:cubicBezTo>
                  <a:cubicBezTo>
                    <a:pt x="92" y="15"/>
                    <a:pt x="1" y="141"/>
                    <a:pt x="12" y="267"/>
                  </a:cubicBezTo>
                  <a:cubicBezTo>
                    <a:pt x="34" y="397"/>
                    <a:pt x="137" y="486"/>
                    <a:pt x="264" y="486"/>
                  </a:cubicBezTo>
                  <a:cubicBezTo>
                    <a:pt x="271" y="486"/>
                    <a:pt x="279" y="486"/>
                    <a:pt x="287" y="485"/>
                  </a:cubicBezTo>
                  <a:cubicBezTo>
                    <a:pt x="424" y="462"/>
                    <a:pt x="516" y="348"/>
                    <a:pt x="493" y="210"/>
                  </a:cubicBezTo>
                  <a:cubicBezTo>
                    <a:pt x="483" y="96"/>
                    <a:pt x="388" y="1"/>
                    <a:pt x="26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9" name="Google Shape;649;p47"/>
            <p:cNvSpPr/>
            <p:nvPr/>
          </p:nvSpPr>
          <p:spPr>
            <a:xfrm>
              <a:off x="5982025" y="3631300"/>
              <a:ext cx="12925" cy="12150"/>
            </a:xfrm>
            <a:custGeom>
              <a:avLst/>
              <a:gdLst/>
              <a:ahLst/>
              <a:cxnLst/>
              <a:rect l="l" t="t" r="r" b="b"/>
              <a:pathLst>
                <a:path w="517" h="486" extrusionOk="0">
                  <a:moveTo>
                    <a:pt x="268" y="0"/>
                  </a:moveTo>
                  <a:cubicBezTo>
                    <a:pt x="256" y="0"/>
                    <a:pt x="243" y="1"/>
                    <a:pt x="230" y="4"/>
                  </a:cubicBezTo>
                  <a:cubicBezTo>
                    <a:pt x="104" y="15"/>
                    <a:pt x="1" y="141"/>
                    <a:pt x="24" y="267"/>
                  </a:cubicBezTo>
                  <a:cubicBezTo>
                    <a:pt x="35" y="397"/>
                    <a:pt x="147" y="486"/>
                    <a:pt x="266" y="486"/>
                  </a:cubicBezTo>
                  <a:cubicBezTo>
                    <a:pt x="273" y="486"/>
                    <a:pt x="280" y="485"/>
                    <a:pt x="287" y="485"/>
                  </a:cubicBezTo>
                  <a:cubicBezTo>
                    <a:pt x="425" y="462"/>
                    <a:pt x="516" y="347"/>
                    <a:pt x="505" y="210"/>
                  </a:cubicBezTo>
                  <a:cubicBezTo>
                    <a:pt x="484" y="96"/>
                    <a:pt x="388" y="0"/>
                    <a:pt x="26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50" name="Google Shape;650;p47"/>
            <p:cNvSpPr/>
            <p:nvPr/>
          </p:nvSpPr>
          <p:spPr>
            <a:xfrm>
              <a:off x="5828825" y="3629575"/>
              <a:ext cx="12900" cy="12150"/>
            </a:xfrm>
            <a:custGeom>
              <a:avLst/>
              <a:gdLst/>
              <a:ahLst/>
              <a:cxnLst/>
              <a:rect l="l" t="t" r="r" b="b"/>
              <a:pathLst>
                <a:path w="516" h="486" extrusionOk="0">
                  <a:moveTo>
                    <a:pt x="268" y="0"/>
                  </a:moveTo>
                  <a:cubicBezTo>
                    <a:pt x="256" y="0"/>
                    <a:pt x="243" y="2"/>
                    <a:pt x="230" y="4"/>
                  </a:cubicBezTo>
                  <a:cubicBezTo>
                    <a:pt x="92" y="15"/>
                    <a:pt x="0" y="141"/>
                    <a:pt x="12" y="267"/>
                  </a:cubicBezTo>
                  <a:cubicBezTo>
                    <a:pt x="34" y="397"/>
                    <a:pt x="137" y="486"/>
                    <a:pt x="264" y="486"/>
                  </a:cubicBezTo>
                  <a:cubicBezTo>
                    <a:pt x="271" y="486"/>
                    <a:pt x="279" y="486"/>
                    <a:pt x="287" y="485"/>
                  </a:cubicBezTo>
                  <a:cubicBezTo>
                    <a:pt x="413" y="462"/>
                    <a:pt x="516" y="348"/>
                    <a:pt x="493" y="210"/>
                  </a:cubicBezTo>
                  <a:cubicBezTo>
                    <a:pt x="483" y="87"/>
                    <a:pt x="380" y="0"/>
                    <a:pt x="26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51" name="Google Shape;651;p47"/>
            <p:cNvSpPr/>
            <p:nvPr/>
          </p:nvSpPr>
          <p:spPr>
            <a:xfrm>
              <a:off x="5821950" y="3786225"/>
              <a:ext cx="12900" cy="12150"/>
            </a:xfrm>
            <a:custGeom>
              <a:avLst/>
              <a:gdLst/>
              <a:ahLst/>
              <a:cxnLst/>
              <a:rect l="l" t="t" r="r" b="b"/>
              <a:pathLst>
                <a:path w="516" h="486" extrusionOk="0">
                  <a:moveTo>
                    <a:pt x="268" y="1"/>
                  </a:moveTo>
                  <a:cubicBezTo>
                    <a:pt x="255" y="1"/>
                    <a:pt x="243" y="2"/>
                    <a:pt x="230" y="4"/>
                  </a:cubicBezTo>
                  <a:cubicBezTo>
                    <a:pt x="92" y="15"/>
                    <a:pt x="1" y="141"/>
                    <a:pt x="12" y="267"/>
                  </a:cubicBezTo>
                  <a:cubicBezTo>
                    <a:pt x="34" y="397"/>
                    <a:pt x="137" y="486"/>
                    <a:pt x="264" y="486"/>
                  </a:cubicBezTo>
                  <a:cubicBezTo>
                    <a:pt x="271" y="486"/>
                    <a:pt x="279" y="486"/>
                    <a:pt x="287" y="485"/>
                  </a:cubicBezTo>
                  <a:cubicBezTo>
                    <a:pt x="424" y="462"/>
                    <a:pt x="516" y="348"/>
                    <a:pt x="493" y="210"/>
                  </a:cubicBezTo>
                  <a:cubicBezTo>
                    <a:pt x="483" y="96"/>
                    <a:pt x="388" y="1"/>
                    <a:pt x="26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52" name="Google Shape;652;p47"/>
            <p:cNvSpPr/>
            <p:nvPr/>
          </p:nvSpPr>
          <p:spPr>
            <a:xfrm>
              <a:off x="6125525" y="3921450"/>
              <a:ext cx="12900" cy="12100"/>
            </a:xfrm>
            <a:custGeom>
              <a:avLst/>
              <a:gdLst/>
              <a:ahLst/>
              <a:cxnLst/>
              <a:rect l="l" t="t" r="r" b="b"/>
              <a:pathLst>
                <a:path w="516" h="484" extrusionOk="0">
                  <a:moveTo>
                    <a:pt x="252" y="1"/>
                  </a:moveTo>
                  <a:cubicBezTo>
                    <a:pt x="245" y="1"/>
                    <a:pt x="237" y="1"/>
                    <a:pt x="229" y="2"/>
                  </a:cubicBezTo>
                  <a:cubicBezTo>
                    <a:pt x="103" y="13"/>
                    <a:pt x="0" y="139"/>
                    <a:pt x="23" y="265"/>
                  </a:cubicBezTo>
                  <a:cubicBezTo>
                    <a:pt x="34" y="395"/>
                    <a:pt x="147" y="484"/>
                    <a:pt x="265" y="484"/>
                  </a:cubicBezTo>
                  <a:cubicBezTo>
                    <a:pt x="272" y="484"/>
                    <a:pt x="279" y="484"/>
                    <a:pt x="286" y="483"/>
                  </a:cubicBezTo>
                  <a:cubicBezTo>
                    <a:pt x="424" y="460"/>
                    <a:pt x="516" y="345"/>
                    <a:pt x="504" y="208"/>
                  </a:cubicBezTo>
                  <a:cubicBezTo>
                    <a:pt x="482" y="89"/>
                    <a:pt x="379" y="1"/>
                    <a:pt x="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53" name="Google Shape;653;p47"/>
            <p:cNvSpPr/>
            <p:nvPr/>
          </p:nvSpPr>
          <p:spPr>
            <a:xfrm>
              <a:off x="6045325" y="3991325"/>
              <a:ext cx="12925" cy="12175"/>
            </a:xfrm>
            <a:custGeom>
              <a:avLst/>
              <a:gdLst/>
              <a:ahLst/>
              <a:cxnLst/>
              <a:rect l="l" t="t" r="r" b="b"/>
              <a:pathLst>
                <a:path w="517" h="487" extrusionOk="0">
                  <a:moveTo>
                    <a:pt x="251" y="1"/>
                  </a:moveTo>
                  <a:cubicBezTo>
                    <a:pt x="244" y="1"/>
                    <a:pt x="237" y="1"/>
                    <a:pt x="230" y="2"/>
                  </a:cubicBezTo>
                  <a:cubicBezTo>
                    <a:pt x="92" y="25"/>
                    <a:pt x="1" y="139"/>
                    <a:pt x="12" y="277"/>
                  </a:cubicBezTo>
                  <a:cubicBezTo>
                    <a:pt x="33" y="391"/>
                    <a:pt x="129" y="486"/>
                    <a:pt x="249" y="486"/>
                  </a:cubicBezTo>
                  <a:cubicBezTo>
                    <a:pt x="261" y="486"/>
                    <a:pt x="274" y="485"/>
                    <a:pt x="287" y="483"/>
                  </a:cubicBezTo>
                  <a:cubicBezTo>
                    <a:pt x="413" y="471"/>
                    <a:pt x="516" y="345"/>
                    <a:pt x="493" y="219"/>
                  </a:cubicBezTo>
                  <a:cubicBezTo>
                    <a:pt x="482" y="90"/>
                    <a:pt x="370" y="1"/>
                    <a:pt x="25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54" name="Google Shape;654;p47"/>
            <p:cNvSpPr/>
            <p:nvPr/>
          </p:nvSpPr>
          <p:spPr>
            <a:xfrm>
              <a:off x="5509500" y="4282575"/>
              <a:ext cx="12625" cy="12100"/>
            </a:xfrm>
            <a:custGeom>
              <a:avLst/>
              <a:gdLst/>
              <a:ahLst/>
              <a:cxnLst/>
              <a:rect l="l" t="t" r="r" b="b"/>
              <a:pathLst>
                <a:path w="505" h="484" extrusionOk="0">
                  <a:moveTo>
                    <a:pt x="242" y="1"/>
                  </a:moveTo>
                  <a:cubicBezTo>
                    <a:pt x="234" y="1"/>
                    <a:pt x="226" y="1"/>
                    <a:pt x="219" y="2"/>
                  </a:cubicBezTo>
                  <a:cubicBezTo>
                    <a:pt x="93" y="13"/>
                    <a:pt x="1" y="139"/>
                    <a:pt x="12" y="277"/>
                  </a:cubicBezTo>
                  <a:cubicBezTo>
                    <a:pt x="23" y="396"/>
                    <a:pt x="136" y="484"/>
                    <a:pt x="254" y="484"/>
                  </a:cubicBezTo>
                  <a:cubicBezTo>
                    <a:pt x="262" y="484"/>
                    <a:pt x="269" y="484"/>
                    <a:pt x="276" y="483"/>
                  </a:cubicBezTo>
                  <a:cubicBezTo>
                    <a:pt x="413" y="460"/>
                    <a:pt x="505" y="345"/>
                    <a:pt x="493" y="208"/>
                  </a:cubicBezTo>
                  <a:cubicBezTo>
                    <a:pt x="472" y="89"/>
                    <a:pt x="369" y="1"/>
                    <a:pt x="24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55" name="Google Shape;655;p47"/>
            <p:cNvSpPr/>
            <p:nvPr/>
          </p:nvSpPr>
          <p:spPr>
            <a:xfrm>
              <a:off x="5263225" y="4114425"/>
              <a:ext cx="12900" cy="12150"/>
            </a:xfrm>
            <a:custGeom>
              <a:avLst/>
              <a:gdLst/>
              <a:ahLst/>
              <a:cxnLst/>
              <a:rect l="l" t="t" r="r" b="b"/>
              <a:pathLst>
                <a:path w="516" h="486" extrusionOk="0">
                  <a:moveTo>
                    <a:pt x="265" y="0"/>
                  </a:moveTo>
                  <a:cubicBezTo>
                    <a:pt x="253" y="0"/>
                    <a:pt x="241" y="1"/>
                    <a:pt x="230" y="4"/>
                  </a:cubicBezTo>
                  <a:cubicBezTo>
                    <a:pt x="92" y="15"/>
                    <a:pt x="0" y="141"/>
                    <a:pt x="12" y="267"/>
                  </a:cubicBezTo>
                  <a:cubicBezTo>
                    <a:pt x="34" y="397"/>
                    <a:pt x="137" y="486"/>
                    <a:pt x="264" y="486"/>
                  </a:cubicBezTo>
                  <a:cubicBezTo>
                    <a:pt x="271" y="486"/>
                    <a:pt x="279" y="485"/>
                    <a:pt x="287" y="485"/>
                  </a:cubicBezTo>
                  <a:cubicBezTo>
                    <a:pt x="413" y="462"/>
                    <a:pt x="516" y="347"/>
                    <a:pt x="493" y="210"/>
                  </a:cubicBezTo>
                  <a:cubicBezTo>
                    <a:pt x="483" y="96"/>
                    <a:pt x="378" y="0"/>
                    <a:pt x="26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56" name="Google Shape;656;p47"/>
            <p:cNvSpPr/>
            <p:nvPr/>
          </p:nvSpPr>
          <p:spPr>
            <a:xfrm>
              <a:off x="5263225" y="4114425"/>
              <a:ext cx="12900" cy="12150"/>
            </a:xfrm>
            <a:custGeom>
              <a:avLst/>
              <a:gdLst/>
              <a:ahLst/>
              <a:cxnLst/>
              <a:rect l="l" t="t" r="r" b="b"/>
              <a:pathLst>
                <a:path w="516" h="486" extrusionOk="0">
                  <a:moveTo>
                    <a:pt x="265" y="0"/>
                  </a:moveTo>
                  <a:cubicBezTo>
                    <a:pt x="253" y="0"/>
                    <a:pt x="241" y="1"/>
                    <a:pt x="230" y="4"/>
                  </a:cubicBezTo>
                  <a:cubicBezTo>
                    <a:pt x="92" y="15"/>
                    <a:pt x="0" y="141"/>
                    <a:pt x="12" y="267"/>
                  </a:cubicBezTo>
                  <a:cubicBezTo>
                    <a:pt x="34" y="397"/>
                    <a:pt x="137" y="486"/>
                    <a:pt x="264" y="486"/>
                  </a:cubicBezTo>
                  <a:cubicBezTo>
                    <a:pt x="271" y="486"/>
                    <a:pt x="279" y="485"/>
                    <a:pt x="287" y="485"/>
                  </a:cubicBezTo>
                  <a:cubicBezTo>
                    <a:pt x="413" y="462"/>
                    <a:pt x="516" y="347"/>
                    <a:pt x="493" y="210"/>
                  </a:cubicBezTo>
                  <a:cubicBezTo>
                    <a:pt x="483" y="96"/>
                    <a:pt x="378" y="0"/>
                    <a:pt x="26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57" name="Google Shape;657;p47"/>
            <p:cNvSpPr/>
            <p:nvPr/>
          </p:nvSpPr>
          <p:spPr>
            <a:xfrm>
              <a:off x="5335675" y="3856675"/>
              <a:ext cx="12625" cy="12150"/>
            </a:xfrm>
            <a:custGeom>
              <a:avLst/>
              <a:gdLst/>
              <a:ahLst/>
              <a:cxnLst/>
              <a:rect l="l" t="t" r="r" b="b"/>
              <a:pathLst>
                <a:path w="505" h="486" extrusionOk="0">
                  <a:moveTo>
                    <a:pt x="265" y="1"/>
                  </a:moveTo>
                  <a:cubicBezTo>
                    <a:pt x="254" y="1"/>
                    <a:pt x="242" y="2"/>
                    <a:pt x="230" y="4"/>
                  </a:cubicBezTo>
                  <a:cubicBezTo>
                    <a:pt x="92" y="15"/>
                    <a:pt x="1" y="141"/>
                    <a:pt x="12" y="267"/>
                  </a:cubicBezTo>
                  <a:cubicBezTo>
                    <a:pt x="34" y="397"/>
                    <a:pt x="137" y="486"/>
                    <a:pt x="264" y="486"/>
                  </a:cubicBezTo>
                  <a:cubicBezTo>
                    <a:pt x="272" y="486"/>
                    <a:pt x="279" y="486"/>
                    <a:pt x="287" y="485"/>
                  </a:cubicBezTo>
                  <a:cubicBezTo>
                    <a:pt x="413" y="462"/>
                    <a:pt x="505" y="348"/>
                    <a:pt x="493" y="210"/>
                  </a:cubicBezTo>
                  <a:cubicBezTo>
                    <a:pt x="483" y="96"/>
                    <a:pt x="379" y="1"/>
                    <a:pt x="26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58" name="Google Shape;658;p47"/>
            <p:cNvSpPr/>
            <p:nvPr/>
          </p:nvSpPr>
          <p:spPr>
            <a:xfrm>
              <a:off x="5239750" y="4100950"/>
              <a:ext cx="12625" cy="11950"/>
            </a:xfrm>
            <a:custGeom>
              <a:avLst/>
              <a:gdLst/>
              <a:ahLst/>
              <a:cxnLst/>
              <a:rect l="l" t="t" r="r" b="b"/>
              <a:pathLst>
                <a:path w="505" h="478" extrusionOk="0">
                  <a:moveTo>
                    <a:pt x="268" y="1"/>
                  </a:moveTo>
                  <a:cubicBezTo>
                    <a:pt x="255" y="1"/>
                    <a:pt x="242" y="2"/>
                    <a:pt x="229" y="4"/>
                  </a:cubicBezTo>
                  <a:cubicBezTo>
                    <a:pt x="92" y="16"/>
                    <a:pt x="0" y="130"/>
                    <a:pt x="12" y="268"/>
                  </a:cubicBezTo>
                  <a:cubicBezTo>
                    <a:pt x="32" y="391"/>
                    <a:pt x="126" y="477"/>
                    <a:pt x="245" y="477"/>
                  </a:cubicBezTo>
                  <a:cubicBezTo>
                    <a:pt x="258" y="477"/>
                    <a:pt x="272" y="476"/>
                    <a:pt x="286" y="474"/>
                  </a:cubicBezTo>
                  <a:cubicBezTo>
                    <a:pt x="412" y="462"/>
                    <a:pt x="504" y="348"/>
                    <a:pt x="493" y="210"/>
                  </a:cubicBezTo>
                  <a:cubicBezTo>
                    <a:pt x="482" y="87"/>
                    <a:pt x="380" y="1"/>
                    <a:pt x="26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59" name="Google Shape;659;p47"/>
            <p:cNvSpPr/>
            <p:nvPr/>
          </p:nvSpPr>
          <p:spPr>
            <a:xfrm>
              <a:off x="5263225" y="4114425"/>
              <a:ext cx="12900" cy="12150"/>
            </a:xfrm>
            <a:custGeom>
              <a:avLst/>
              <a:gdLst/>
              <a:ahLst/>
              <a:cxnLst/>
              <a:rect l="l" t="t" r="r" b="b"/>
              <a:pathLst>
                <a:path w="516" h="486" extrusionOk="0">
                  <a:moveTo>
                    <a:pt x="265" y="0"/>
                  </a:moveTo>
                  <a:cubicBezTo>
                    <a:pt x="253" y="0"/>
                    <a:pt x="241" y="1"/>
                    <a:pt x="230" y="4"/>
                  </a:cubicBezTo>
                  <a:cubicBezTo>
                    <a:pt x="92" y="15"/>
                    <a:pt x="0" y="141"/>
                    <a:pt x="12" y="267"/>
                  </a:cubicBezTo>
                  <a:cubicBezTo>
                    <a:pt x="34" y="397"/>
                    <a:pt x="137" y="486"/>
                    <a:pt x="264" y="486"/>
                  </a:cubicBezTo>
                  <a:cubicBezTo>
                    <a:pt x="271" y="486"/>
                    <a:pt x="279" y="485"/>
                    <a:pt x="287" y="485"/>
                  </a:cubicBezTo>
                  <a:cubicBezTo>
                    <a:pt x="413" y="462"/>
                    <a:pt x="516" y="347"/>
                    <a:pt x="493" y="210"/>
                  </a:cubicBezTo>
                  <a:cubicBezTo>
                    <a:pt x="483" y="96"/>
                    <a:pt x="378" y="0"/>
                    <a:pt x="26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0" name="Google Shape;660;p47"/>
            <p:cNvSpPr/>
            <p:nvPr/>
          </p:nvSpPr>
          <p:spPr>
            <a:xfrm>
              <a:off x="5509500" y="4282575"/>
              <a:ext cx="12625" cy="12100"/>
            </a:xfrm>
            <a:custGeom>
              <a:avLst/>
              <a:gdLst/>
              <a:ahLst/>
              <a:cxnLst/>
              <a:rect l="l" t="t" r="r" b="b"/>
              <a:pathLst>
                <a:path w="505" h="484" extrusionOk="0">
                  <a:moveTo>
                    <a:pt x="242" y="1"/>
                  </a:moveTo>
                  <a:cubicBezTo>
                    <a:pt x="234" y="1"/>
                    <a:pt x="226" y="1"/>
                    <a:pt x="219" y="2"/>
                  </a:cubicBezTo>
                  <a:cubicBezTo>
                    <a:pt x="93" y="13"/>
                    <a:pt x="1" y="139"/>
                    <a:pt x="12" y="277"/>
                  </a:cubicBezTo>
                  <a:cubicBezTo>
                    <a:pt x="23" y="396"/>
                    <a:pt x="136" y="484"/>
                    <a:pt x="254" y="484"/>
                  </a:cubicBezTo>
                  <a:cubicBezTo>
                    <a:pt x="262" y="484"/>
                    <a:pt x="269" y="484"/>
                    <a:pt x="276" y="483"/>
                  </a:cubicBezTo>
                  <a:cubicBezTo>
                    <a:pt x="413" y="460"/>
                    <a:pt x="505" y="345"/>
                    <a:pt x="493" y="208"/>
                  </a:cubicBezTo>
                  <a:cubicBezTo>
                    <a:pt x="472" y="89"/>
                    <a:pt x="369" y="1"/>
                    <a:pt x="24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1" name="Google Shape;661;p47"/>
            <p:cNvSpPr/>
            <p:nvPr/>
          </p:nvSpPr>
          <p:spPr>
            <a:xfrm>
              <a:off x="5553325" y="4195175"/>
              <a:ext cx="12925" cy="12150"/>
            </a:xfrm>
            <a:custGeom>
              <a:avLst/>
              <a:gdLst/>
              <a:ahLst/>
              <a:cxnLst/>
              <a:rect l="l" t="t" r="r" b="b"/>
              <a:pathLst>
                <a:path w="517" h="486" extrusionOk="0">
                  <a:moveTo>
                    <a:pt x="271" y="0"/>
                  </a:moveTo>
                  <a:cubicBezTo>
                    <a:pt x="258" y="0"/>
                    <a:pt x="244" y="2"/>
                    <a:pt x="230" y="4"/>
                  </a:cubicBezTo>
                  <a:cubicBezTo>
                    <a:pt x="92" y="15"/>
                    <a:pt x="1" y="141"/>
                    <a:pt x="23" y="267"/>
                  </a:cubicBezTo>
                  <a:cubicBezTo>
                    <a:pt x="34" y="397"/>
                    <a:pt x="147" y="486"/>
                    <a:pt x="266" y="486"/>
                  </a:cubicBezTo>
                  <a:cubicBezTo>
                    <a:pt x="273" y="486"/>
                    <a:pt x="280" y="486"/>
                    <a:pt x="287" y="485"/>
                  </a:cubicBezTo>
                  <a:cubicBezTo>
                    <a:pt x="424" y="462"/>
                    <a:pt x="516" y="348"/>
                    <a:pt x="505" y="210"/>
                  </a:cubicBezTo>
                  <a:cubicBezTo>
                    <a:pt x="484" y="87"/>
                    <a:pt x="390" y="0"/>
                    <a:pt x="27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2" name="Google Shape;662;p47"/>
            <p:cNvSpPr/>
            <p:nvPr/>
          </p:nvSpPr>
          <p:spPr>
            <a:xfrm>
              <a:off x="5712850" y="4246725"/>
              <a:ext cx="12900" cy="12150"/>
            </a:xfrm>
            <a:custGeom>
              <a:avLst/>
              <a:gdLst/>
              <a:ahLst/>
              <a:cxnLst/>
              <a:rect l="l" t="t" r="r" b="b"/>
              <a:pathLst>
                <a:path w="516" h="486" extrusionOk="0">
                  <a:moveTo>
                    <a:pt x="268" y="0"/>
                  </a:moveTo>
                  <a:cubicBezTo>
                    <a:pt x="255" y="0"/>
                    <a:pt x="242" y="1"/>
                    <a:pt x="229" y="4"/>
                  </a:cubicBezTo>
                  <a:cubicBezTo>
                    <a:pt x="92" y="15"/>
                    <a:pt x="0" y="141"/>
                    <a:pt x="12" y="267"/>
                  </a:cubicBezTo>
                  <a:cubicBezTo>
                    <a:pt x="33" y="397"/>
                    <a:pt x="136" y="486"/>
                    <a:pt x="263" y="486"/>
                  </a:cubicBezTo>
                  <a:cubicBezTo>
                    <a:pt x="271" y="486"/>
                    <a:pt x="279" y="486"/>
                    <a:pt x="286" y="485"/>
                  </a:cubicBezTo>
                  <a:cubicBezTo>
                    <a:pt x="424" y="462"/>
                    <a:pt x="516" y="348"/>
                    <a:pt x="493" y="210"/>
                  </a:cubicBezTo>
                  <a:cubicBezTo>
                    <a:pt x="482" y="87"/>
                    <a:pt x="380" y="0"/>
                    <a:pt x="26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3" name="Google Shape;663;p47"/>
            <p:cNvSpPr/>
            <p:nvPr/>
          </p:nvSpPr>
          <p:spPr>
            <a:xfrm>
              <a:off x="5624050" y="4101600"/>
              <a:ext cx="12625" cy="12150"/>
            </a:xfrm>
            <a:custGeom>
              <a:avLst/>
              <a:gdLst/>
              <a:ahLst/>
              <a:cxnLst/>
              <a:rect l="l" t="t" r="r" b="b"/>
              <a:pathLst>
                <a:path w="505" h="486" extrusionOk="0">
                  <a:moveTo>
                    <a:pt x="251" y="0"/>
                  </a:moveTo>
                  <a:cubicBezTo>
                    <a:pt x="244" y="0"/>
                    <a:pt x="237" y="0"/>
                    <a:pt x="230" y="1"/>
                  </a:cubicBezTo>
                  <a:cubicBezTo>
                    <a:pt x="93" y="24"/>
                    <a:pt x="1" y="139"/>
                    <a:pt x="12" y="276"/>
                  </a:cubicBezTo>
                  <a:cubicBezTo>
                    <a:pt x="33" y="399"/>
                    <a:pt x="127" y="486"/>
                    <a:pt x="246" y="486"/>
                  </a:cubicBezTo>
                  <a:cubicBezTo>
                    <a:pt x="259" y="486"/>
                    <a:pt x="273" y="485"/>
                    <a:pt x="287" y="482"/>
                  </a:cubicBezTo>
                  <a:cubicBezTo>
                    <a:pt x="413" y="471"/>
                    <a:pt x="505" y="345"/>
                    <a:pt x="494" y="219"/>
                  </a:cubicBezTo>
                  <a:cubicBezTo>
                    <a:pt x="483" y="89"/>
                    <a:pt x="370"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4" name="Google Shape;664;p47"/>
            <p:cNvSpPr/>
            <p:nvPr/>
          </p:nvSpPr>
          <p:spPr>
            <a:xfrm>
              <a:off x="5540450" y="3586900"/>
              <a:ext cx="12900" cy="12175"/>
            </a:xfrm>
            <a:custGeom>
              <a:avLst/>
              <a:gdLst/>
              <a:ahLst/>
              <a:cxnLst/>
              <a:rect l="l" t="t" r="r" b="b"/>
              <a:pathLst>
                <a:path w="516" h="487" extrusionOk="0">
                  <a:moveTo>
                    <a:pt x="271" y="1"/>
                  </a:moveTo>
                  <a:cubicBezTo>
                    <a:pt x="257" y="1"/>
                    <a:pt x="243" y="2"/>
                    <a:pt x="229" y="4"/>
                  </a:cubicBezTo>
                  <a:cubicBezTo>
                    <a:pt x="103" y="16"/>
                    <a:pt x="0" y="142"/>
                    <a:pt x="23" y="268"/>
                  </a:cubicBezTo>
                  <a:cubicBezTo>
                    <a:pt x="34" y="397"/>
                    <a:pt x="147" y="486"/>
                    <a:pt x="265" y="486"/>
                  </a:cubicBezTo>
                  <a:cubicBezTo>
                    <a:pt x="272" y="486"/>
                    <a:pt x="279" y="486"/>
                    <a:pt x="286" y="485"/>
                  </a:cubicBezTo>
                  <a:cubicBezTo>
                    <a:pt x="424" y="462"/>
                    <a:pt x="516" y="348"/>
                    <a:pt x="504" y="210"/>
                  </a:cubicBezTo>
                  <a:cubicBezTo>
                    <a:pt x="484" y="87"/>
                    <a:pt x="389" y="1"/>
                    <a:pt x="27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5" name="Google Shape;665;p47"/>
            <p:cNvSpPr/>
            <p:nvPr/>
          </p:nvSpPr>
          <p:spPr>
            <a:xfrm>
              <a:off x="5633525" y="3731300"/>
              <a:ext cx="12625" cy="12150"/>
            </a:xfrm>
            <a:custGeom>
              <a:avLst/>
              <a:gdLst/>
              <a:ahLst/>
              <a:cxnLst/>
              <a:rect l="l" t="t" r="r" b="b"/>
              <a:pathLst>
                <a:path w="505" h="486" extrusionOk="0">
                  <a:moveTo>
                    <a:pt x="241" y="1"/>
                  </a:moveTo>
                  <a:cubicBezTo>
                    <a:pt x="233" y="1"/>
                    <a:pt x="225" y="1"/>
                    <a:pt x="218" y="1"/>
                  </a:cubicBezTo>
                  <a:cubicBezTo>
                    <a:pt x="92" y="24"/>
                    <a:pt x="0" y="139"/>
                    <a:pt x="11" y="276"/>
                  </a:cubicBezTo>
                  <a:cubicBezTo>
                    <a:pt x="22" y="391"/>
                    <a:pt x="126" y="486"/>
                    <a:pt x="248" y="486"/>
                  </a:cubicBezTo>
                  <a:cubicBezTo>
                    <a:pt x="260" y="486"/>
                    <a:pt x="273" y="485"/>
                    <a:pt x="286" y="483"/>
                  </a:cubicBezTo>
                  <a:cubicBezTo>
                    <a:pt x="412" y="471"/>
                    <a:pt x="504" y="345"/>
                    <a:pt x="493" y="219"/>
                  </a:cubicBezTo>
                  <a:cubicBezTo>
                    <a:pt x="482" y="89"/>
                    <a:pt x="369" y="1"/>
                    <a:pt x="24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6" name="Google Shape;666;p47"/>
            <p:cNvSpPr/>
            <p:nvPr/>
          </p:nvSpPr>
          <p:spPr>
            <a:xfrm>
              <a:off x="5443650" y="3745000"/>
              <a:ext cx="12900" cy="12150"/>
            </a:xfrm>
            <a:custGeom>
              <a:avLst/>
              <a:gdLst/>
              <a:ahLst/>
              <a:cxnLst/>
              <a:rect l="l" t="t" r="r" b="b"/>
              <a:pathLst>
                <a:path w="516" h="486" extrusionOk="0">
                  <a:moveTo>
                    <a:pt x="265" y="0"/>
                  </a:moveTo>
                  <a:cubicBezTo>
                    <a:pt x="253" y="0"/>
                    <a:pt x="241" y="1"/>
                    <a:pt x="229" y="3"/>
                  </a:cubicBezTo>
                  <a:cubicBezTo>
                    <a:pt x="92" y="15"/>
                    <a:pt x="0" y="141"/>
                    <a:pt x="12" y="267"/>
                  </a:cubicBezTo>
                  <a:cubicBezTo>
                    <a:pt x="33" y="397"/>
                    <a:pt x="136" y="485"/>
                    <a:pt x="264" y="485"/>
                  </a:cubicBezTo>
                  <a:cubicBezTo>
                    <a:pt x="271" y="485"/>
                    <a:pt x="279" y="485"/>
                    <a:pt x="287" y="484"/>
                  </a:cubicBezTo>
                  <a:cubicBezTo>
                    <a:pt x="424" y="462"/>
                    <a:pt x="516" y="347"/>
                    <a:pt x="493" y="210"/>
                  </a:cubicBezTo>
                  <a:cubicBezTo>
                    <a:pt x="482" y="95"/>
                    <a:pt x="378" y="0"/>
                    <a:pt x="26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7" name="Google Shape;667;p47"/>
            <p:cNvSpPr/>
            <p:nvPr/>
          </p:nvSpPr>
          <p:spPr>
            <a:xfrm>
              <a:off x="5540450" y="3586900"/>
              <a:ext cx="12900" cy="12175"/>
            </a:xfrm>
            <a:custGeom>
              <a:avLst/>
              <a:gdLst/>
              <a:ahLst/>
              <a:cxnLst/>
              <a:rect l="l" t="t" r="r" b="b"/>
              <a:pathLst>
                <a:path w="516" h="487" extrusionOk="0">
                  <a:moveTo>
                    <a:pt x="271" y="1"/>
                  </a:moveTo>
                  <a:cubicBezTo>
                    <a:pt x="257" y="1"/>
                    <a:pt x="243" y="2"/>
                    <a:pt x="229" y="4"/>
                  </a:cubicBezTo>
                  <a:cubicBezTo>
                    <a:pt x="103" y="16"/>
                    <a:pt x="0" y="142"/>
                    <a:pt x="23" y="268"/>
                  </a:cubicBezTo>
                  <a:cubicBezTo>
                    <a:pt x="34" y="397"/>
                    <a:pt x="147" y="486"/>
                    <a:pt x="265" y="486"/>
                  </a:cubicBezTo>
                  <a:cubicBezTo>
                    <a:pt x="272" y="486"/>
                    <a:pt x="279" y="486"/>
                    <a:pt x="286" y="485"/>
                  </a:cubicBezTo>
                  <a:cubicBezTo>
                    <a:pt x="424" y="462"/>
                    <a:pt x="516" y="348"/>
                    <a:pt x="504" y="210"/>
                  </a:cubicBezTo>
                  <a:cubicBezTo>
                    <a:pt x="484" y="87"/>
                    <a:pt x="389" y="1"/>
                    <a:pt x="27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8" name="Google Shape;668;p47"/>
            <p:cNvSpPr/>
            <p:nvPr/>
          </p:nvSpPr>
          <p:spPr>
            <a:xfrm>
              <a:off x="5752350" y="3540500"/>
              <a:ext cx="12625" cy="12175"/>
            </a:xfrm>
            <a:custGeom>
              <a:avLst/>
              <a:gdLst/>
              <a:ahLst/>
              <a:cxnLst/>
              <a:rect l="l" t="t" r="r" b="b"/>
              <a:pathLst>
                <a:path w="505" h="487" extrusionOk="0">
                  <a:moveTo>
                    <a:pt x="260" y="1"/>
                  </a:moveTo>
                  <a:cubicBezTo>
                    <a:pt x="247" y="1"/>
                    <a:pt x="233" y="2"/>
                    <a:pt x="219" y="4"/>
                  </a:cubicBezTo>
                  <a:cubicBezTo>
                    <a:pt x="93" y="16"/>
                    <a:pt x="1" y="142"/>
                    <a:pt x="12" y="268"/>
                  </a:cubicBezTo>
                  <a:cubicBezTo>
                    <a:pt x="23" y="397"/>
                    <a:pt x="136" y="486"/>
                    <a:pt x="264" y="486"/>
                  </a:cubicBezTo>
                  <a:cubicBezTo>
                    <a:pt x="272" y="486"/>
                    <a:pt x="280" y="486"/>
                    <a:pt x="287" y="485"/>
                  </a:cubicBezTo>
                  <a:cubicBezTo>
                    <a:pt x="413" y="463"/>
                    <a:pt x="505" y="337"/>
                    <a:pt x="493" y="211"/>
                  </a:cubicBezTo>
                  <a:cubicBezTo>
                    <a:pt x="473" y="87"/>
                    <a:pt x="379" y="1"/>
                    <a:pt x="26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9" name="Google Shape;669;p47"/>
            <p:cNvSpPr/>
            <p:nvPr/>
          </p:nvSpPr>
          <p:spPr>
            <a:xfrm>
              <a:off x="5751225" y="3531050"/>
              <a:ext cx="12625" cy="12175"/>
            </a:xfrm>
            <a:custGeom>
              <a:avLst/>
              <a:gdLst/>
              <a:ahLst/>
              <a:cxnLst/>
              <a:rect l="l" t="t" r="r" b="b"/>
              <a:pathLst>
                <a:path w="505" h="487" extrusionOk="0">
                  <a:moveTo>
                    <a:pt x="259" y="1"/>
                  </a:moveTo>
                  <a:cubicBezTo>
                    <a:pt x="246" y="1"/>
                    <a:pt x="232" y="2"/>
                    <a:pt x="218" y="4"/>
                  </a:cubicBezTo>
                  <a:cubicBezTo>
                    <a:pt x="92" y="16"/>
                    <a:pt x="0" y="142"/>
                    <a:pt x="12" y="268"/>
                  </a:cubicBezTo>
                  <a:cubicBezTo>
                    <a:pt x="22" y="397"/>
                    <a:pt x="135" y="486"/>
                    <a:pt x="263" y="486"/>
                  </a:cubicBezTo>
                  <a:cubicBezTo>
                    <a:pt x="271" y="486"/>
                    <a:pt x="279" y="486"/>
                    <a:pt x="286" y="485"/>
                  </a:cubicBezTo>
                  <a:cubicBezTo>
                    <a:pt x="412" y="463"/>
                    <a:pt x="504" y="348"/>
                    <a:pt x="493" y="210"/>
                  </a:cubicBezTo>
                  <a:cubicBezTo>
                    <a:pt x="472" y="87"/>
                    <a:pt x="378" y="1"/>
                    <a:pt x="25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47"/>
            <p:cNvSpPr/>
            <p:nvPr/>
          </p:nvSpPr>
          <p:spPr>
            <a:xfrm>
              <a:off x="6152725" y="4511400"/>
              <a:ext cx="12900" cy="12150"/>
            </a:xfrm>
            <a:custGeom>
              <a:avLst/>
              <a:gdLst/>
              <a:ahLst/>
              <a:cxnLst/>
              <a:rect l="l" t="t" r="r" b="b"/>
              <a:pathLst>
                <a:path w="516" h="486" extrusionOk="0">
                  <a:moveTo>
                    <a:pt x="251" y="0"/>
                  </a:moveTo>
                  <a:cubicBezTo>
                    <a:pt x="244" y="0"/>
                    <a:pt x="236" y="1"/>
                    <a:pt x="229" y="1"/>
                  </a:cubicBezTo>
                  <a:cubicBezTo>
                    <a:pt x="92" y="24"/>
                    <a:pt x="0" y="139"/>
                    <a:pt x="12" y="276"/>
                  </a:cubicBezTo>
                  <a:cubicBezTo>
                    <a:pt x="32" y="390"/>
                    <a:pt x="128" y="486"/>
                    <a:pt x="248" y="486"/>
                  </a:cubicBezTo>
                  <a:cubicBezTo>
                    <a:pt x="261" y="486"/>
                    <a:pt x="274" y="485"/>
                    <a:pt x="287" y="483"/>
                  </a:cubicBezTo>
                  <a:cubicBezTo>
                    <a:pt x="413" y="471"/>
                    <a:pt x="516" y="345"/>
                    <a:pt x="493" y="219"/>
                  </a:cubicBezTo>
                  <a:cubicBezTo>
                    <a:pt x="482" y="89"/>
                    <a:pt x="369"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1" name="Google Shape;671;p47"/>
            <p:cNvSpPr/>
            <p:nvPr/>
          </p:nvSpPr>
          <p:spPr>
            <a:xfrm>
              <a:off x="6016400" y="4481625"/>
              <a:ext cx="12925" cy="12150"/>
            </a:xfrm>
            <a:custGeom>
              <a:avLst/>
              <a:gdLst/>
              <a:ahLst/>
              <a:cxnLst/>
              <a:rect l="l" t="t" r="r" b="b"/>
              <a:pathLst>
                <a:path w="517" h="486" extrusionOk="0">
                  <a:moveTo>
                    <a:pt x="251" y="0"/>
                  </a:moveTo>
                  <a:cubicBezTo>
                    <a:pt x="244" y="0"/>
                    <a:pt x="237" y="0"/>
                    <a:pt x="230" y="1"/>
                  </a:cubicBezTo>
                  <a:cubicBezTo>
                    <a:pt x="92" y="24"/>
                    <a:pt x="1" y="139"/>
                    <a:pt x="12" y="276"/>
                  </a:cubicBezTo>
                  <a:cubicBezTo>
                    <a:pt x="33" y="399"/>
                    <a:pt x="127" y="486"/>
                    <a:pt x="245" y="486"/>
                  </a:cubicBezTo>
                  <a:cubicBezTo>
                    <a:pt x="259" y="486"/>
                    <a:pt x="273" y="485"/>
                    <a:pt x="287" y="482"/>
                  </a:cubicBezTo>
                  <a:cubicBezTo>
                    <a:pt x="424" y="471"/>
                    <a:pt x="516" y="345"/>
                    <a:pt x="493" y="219"/>
                  </a:cubicBezTo>
                  <a:cubicBezTo>
                    <a:pt x="482" y="89"/>
                    <a:pt x="370"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2" name="Google Shape;672;p47"/>
            <p:cNvSpPr/>
            <p:nvPr/>
          </p:nvSpPr>
          <p:spPr>
            <a:xfrm>
              <a:off x="7119550" y="3404775"/>
              <a:ext cx="12625" cy="12150"/>
            </a:xfrm>
            <a:custGeom>
              <a:avLst/>
              <a:gdLst/>
              <a:ahLst/>
              <a:cxnLst/>
              <a:rect l="l" t="t" r="r" b="b"/>
              <a:pathLst>
                <a:path w="505" h="486" extrusionOk="0">
                  <a:moveTo>
                    <a:pt x="260" y="0"/>
                  </a:moveTo>
                  <a:cubicBezTo>
                    <a:pt x="246" y="0"/>
                    <a:pt x="232" y="1"/>
                    <a:pt x="218" y="4"/>
                  </a:cubicBezTo>
                  <a:cubicBezTo>
                    <a:pt x="92" y="15"/>
                    <a:pt x="0" y="141"/>
                    <a:pt x="12" y="267"/>
                  </a:cubicBezTo>
                  <a:cubicBezTo>
                    <a:pt x="22" y="397"/>
                    <a:pt x="135" y="486"/>
                    <a:pt x="263" y="486"/>
                  </a:cubicBezTo>
                  <a:cubicBezTo>
                    <a:pt x="271" y="486"/>
                    <a:pt x="279" y="485"/>
                    <a:pt x="286" y="485"/>
                  </a:cubicBezTo>
                  <a:cubicBezTo>
                    <a:pt x="412" y="462"/>
                    <a:pt x="504" y="347"/>
                    <a:pt x="493" y="210"/>
                  </a:cubicBezTo>
                  <a:cubicBezTo>
                    <a:pt x="482" y="86"/>
                    <a:pt x="380" y="0"/>
                    <a:pt x="260"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3" name="Google Shape;673;p47"/>
            <p:cNvSpPr/>
            <p:nvPr/>
          </p:nvSpPr>
          <p:spPr>
            <a:xfrm>
              <a:off x="7242675" y="3306250"/>
              <a:ext cx="12925" cy="12175"/>
            </a:xfrm>
            <a:custGeom>
              <a:avLst/>
              <a:gdLst/>
              <a:ahLst/>
              <a:cxnLst/>
              <a:rect l="l" t="t" r="r" b="b"/>
              <a:pathLst>
                <a:path w="517" h="487" extrusionOk="0">
                  <a:moveTo>
                    <a:pt x="272" y="0"/>
                  </a:moveTo>
                  <a:cubicBezTo>
                    <a:pt x="258" y="0"/>
                    <a:pt x="244" y="2"/>
                    <a:pt x="230" y="4"/>
                  </a:cubicBezTo>
                  <a:cubicBezTo>
                    <a:pt x="92" y="15"/>
                    <a:pt x="1" y="141"/>
                    <a:pt x="24" y="267"/>
                  </a:cubicBezTo>
                  <a:cubicBezTo>
                    <a:pt x="35" y="397"/>
                    <a:pt x="147" y="486"/>
                    <a:pt x="266" y="486"/>
                  </a:cubicBezTo>
                  <a:cubicBezTo>
                    <a:pt x="273" y="486"/>
                    <a:pt x="280" y="486"/>
                    <a:pt x="287" y="485"/>
                  </a:cubicBezTo>
                  <a:cubicBezTo>
                    <a:pt x="425" y="462"/>
                    <a:pt x="516" y="348"/>
                    <a:pt x="505" y="210"/>
                  </a:cubicBezTo>
                  <a:cubicBezTo>
                    <a:pt x="484" y="87"/>
                    <a:pt x="390" y="0"/>
                    <a:pt x="27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4" name="Google Shape;674;p47"/>
            <p:cNvSpPr/>
            <p:nvPr/>
          </p:nvSpPr>
          <p:spPr>
            <a:xfrm>
              <a:off x="7039925" y="3325500"/>
              <a:ext cx="12900" cy="12100"/>
            </a:xfrm>
            <a:custGeom>
              <a:avLst/>
              <a:gdLst/>
              <a:ahLst/>
              <a:cxnLst/>
              <a:rect l="l" t="t" r="r" b="b"/>
              <a:pathLst>
                <a:path w="516" h="484" extrusionOk="0">
                  <a:moveTo>
                    <a:pt x="253" y="1"/>
                  </a:moveTo>
                  <a:cubicBezTo>
                    <a:pt x="245" y="1"/>
                    <a:pt x="237" y="1"/>
                    <a:pt x="230" y="1"/>
                  </a:cubicBezTo>
                  <a:cubicBezTo>
                    <a:pt x="92" y="24"/>
                    <a:pt x="1" y="139"/>
                    <a:pt x="23" y="276"/>
                  </a:cubicBezTo>
                  <a:cubicBezTo>
                    <a:pt x="34" y="395"/>
                    <a:pt x="147" y="484"/>
                    <a:pt x="266" y="484"/>
                  </a:cubicBezTo>
                  <a:cubicBezTo>
                    <a:pt x="273" y="484"/>
                    <a:pt x="280" y="483"/>
                    <a:pt x="287" y="483"/>
                  </a:cubicBezTo>
                  <a:cubicBezTo>
                    <a:pt x="424" y="471"/>
                    <a:pt x="516" y="345"/>
                    <a:pt x="505" y="219"/>
                  </a:cubicBezTo>
                  <a:cubicBezTo>
                    <a:pt x="483" y="89"/>
                    <a:pt x="380" y="1"/>
                    <a:pt x="25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5" name="Google Shape;675;p47"/>
            <p:cNvSpPr/>
            <p:nvPr/>
          </p:nvSpPr>
          <p:spPr>
            <a:xfrm>
              <a:off x="7119550" y="3404775"/>
              <a:ext cx="12625" cy="12150"/>
            </a:xfrm>
            <a:custGeom>
              <a:avLst/>
              <a:gdLst/>
              <a:ahLst/>
              <a:cxnLst/>
              <a:rect l="l" t="t" r="r" b="b"/>
              <a:pathLst>
                <a:path w="505" h="486" extrusionOk="0">
                  <a:moveTo>
                    <a:pt x="260" y="0"/>
                  </a:moveTo>
                  <a:cubicBezTo>
                    <a:pt x="246" y="0"/>
                    <a:pt x="232" y="1"/>
                    <a:pt x="218" y="4"/>
                  </a:cubicBezTo>
                  <a:cubicBezTo>
                    <a:pt x="92" y="15"/>
                    <a:pt x="0" y="141"/>
                    <a:pt x="12" y="267"/>
                  </a:cubicBezTo>
                  <a:cubicBezTo>
                    <a:pt x="22" y="397"/>
                    <a:pt x="135" y="486"/>
                    <a:pt x="263" y="486"/>
                  </a:cubicBezTo>
                  <a:cubicBezTo>
                    <a:pt x="271" y="486"/>
                    <a:pt x="279" y="485"/>
                    <a:pt x="286" y="485"/>
                  </a:cubicBezTo>
                  <a:cubicBezTo>
                    <a:pt x="412" y="462"/>
                    <a:pt x="504" y="347"/>
                    <a:pt x="493" y="210"/>
                  </a:cubicBezTo>
                  <a:cubicBezTo>
                    <a:pt x="482" y="86"/>
                    <a:pt x="380" y="0"/>
                    <a:pt x="260"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6" name="Google Shape;676;p47"/>
            <p:cNvSpPr/>
            <p:nvPr/>
          </p:nvSpPr>
          <p:spPr>
            <a:xfrm>
              <a:off x="7242675" y="3306250"/>
              <a:ext cx="12925" cy="12175"/>
            </a:xfrm>
            <a:custGeom>
              <a:avLst/>
              <a:gdLst/>
              <a:ahLst/>
              <a:cxnLst/>
              <a:rect l="l" t="t" r="r" b="b"/>
              <a:pathLst>
                <a:path w="517" h="487" extrusionOk="0">
                  <a:moveTo>
                    <a:pt x="272" y="0"/>
                  </a:moveTo>
                  <a:cubicBezTo>
                    <a:pt x="258" y="0"/>
                    <a:pt x="244" y="2"/>
                    <a:pt x="230" y="4"/>
                  </a:cubicBezTo>
                  <a:cubicBezTo>
                    <a:pt x="92" y="15"/>
                    <a:pt x="1" y="141"/>
                    <a:pt x="24" y="267"/>
                  </a:cubicBezTo>
                  <a:cubicBezTo>
                    <a:pt x="35" y="397"/>
                    <a:pt x="147" y="486"/>
                    <a:pt x="266" y="486"/>
                  </a:cubicBezTo>
                  <a:cubicBezTo>
                    <a:pt x="273" y="486"/>
                    <a:pt x="280" y="486"/>
                    <a:pt x="287" y="485"/>
                  </a:cubicBezTo>
                  <a:cubicBezTo>
                    <a:pt x="425" y="462"/>
                    <a:pt x="516" y="348"/>
                    <a:pt x="505" y="210"/>
                  </a:cubicBezTo>
                  <a:cubicBezTo>
                    <a:pt x="484" y="87"/>
                    <a:pt x="390" y="0"/>
                    <a:pt x="27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7" name="Google Shape;677;p47"/>
            <p:cNvSpPr/>
            <p:nvPr/>
          </p:nvSpPr>
          <p:spPr>
            <a:xfrm>
              <a:off x="7385283" y="3438625"/>
              <a:ext cx="12625" cy="12150"/>
            </a:xfrm>
            <a:custGeom>
              <a:avLst/>
              <a:gdLst/>
              <a:ahLst/>
              <a:cxnLst/>
              <a:rect l="l" t="t" r="r" b="b"/>
              <a:pathLst>
                <a:path w="505" h="486" extrusionOk="0">
                  <a:moveTo>
                    <a:pt x="251" y="0"/>
                  </a:moveTo>
                  <a:cubicBezTo>
                    <a:pt x="244" y="0"/>
                    <a:pt x="237" y="1"/>
                    <a:pt x="229" y="1"/>
                  </a:cubicBezTo>
                  <a:cubicBezTo>
                    <a:pt x="92" y="24"/>
                    <a:pt x="0" y="139"/>
                    <a:pt x="12" y="276"/>
                  </a:cubicBezTo>
                  <a:cubicBezTo>
                    <a:pt x="22" y="390"/>
                    <a:pt x="126" y="486"/>
                    <a:pt x="248" y="486"/>
                  </a:cubicBezTo>
                  <a:cubicBezTo>
                    <a:pt x="261" y="486"/>
                    <a:pt x="274" y="485"/>
                    <a:pt x="287" y="482"/>
                  </a:cubicBezTo>
                  <a:cubicBezTo>
                    <a:pt x="413" y="471"/>
                    <a:pt x="504" y="345"/>
                    <a:pt x="493" y="219"/>
                  </a:cubicBezTo>
                  <a:cubicBezTo>
                    <a:pt x="482" y="89"/>
                    <a:pt x="369"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8" name="Google Shape;678;p47"/>
            <p:cNvSpPr/>
            <p:nvPr/>
          </p:nvSpPr>
          <p:spPr>
            <a:xfrm>
              <a:off x="5159850" y="4017675"/>
              <a:ext cx="12625" cy="12100"/>
            </a:xfrm>
            <a:custGeom>
              <a:avLst/>
              <a:gdLst/>
              <a:ahLst/>
              <a:cxnLst/>
              <a:rect l="l" t="t" r="r" b="b"/>
              <a:pathLst>
                <a:path w="505" h="484" extrusionOk="0">
                  <a:moveTo>
                    <a:pt x="241" y="1"/>
                  </a:moveTo>
                  <a:cubicBezTo>
                    <a:pt x="233" y="1"/>
                    <a:pt x="226" y="1"/>
                    <a:pt x="218" y="2"/>
                  </a:cubicBezTo>
                  <a:cubicBezTo>
                    <a:pt x="92" y="13"/>
                    <a:pt x="0" y="139"/>
                    <a:pt x="12" y="277"/>
                  </a:cubicBezTo>
                  <a:cubicBezTo>
                    <a:pt x="33" y="395"/>
                    <a:pt x="136" y="484"/>
                    <a:pt x="263" y="484"/>
                  </a:cubicBezTo>
                  <a:cubicBezTo>
                    <a:pt x="271" y="484"/>
                    <a:pt x="279" y="483"/>
                    <a:pt x="286" y="483"/>
                  </a:cubicBezTo>
                  <a:cubicBezTo>
                    <a:pt x="412" y="460"/>
                    <a:pt x="504" y="345"/>
                    <a:pt x="493" y="208"/>
                  </a:cubicBezTo>
                  <a:cubicBezTo>
                    <a:pt x="482" y="89"/>
                    <a:pt x="369" y="1"/>
                    <a:pt x="24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9" name="Google Shape;679;p47"/>
            <p:cNvSpPr/>
            <p:nvPr/>
          </p:nvSpPr>
          <p:spPr>
            <a:xfrm>
              <a:off x="5159850" y="4017675"/>
              <a:ext cx="12625" cy="12100"/>
            </a:xfrm>
            <a:custGeom>
              <a:avLst/>
              <a:gdLst/>
              <a:ahLst/>
              <a:cxnLst/>
              <a:rect l="l" t="t" r="r" b="b"/>
              <a:pathLst>
                <a:path w="505" h="484" extrusionOk="0">
                  <a:moveTo>
                    <a:pt x="241" y="1"/>
                  </a:moveTo>
                  <a:cubicBezTo>
                    <a:pt x="233" y="1"/>
                    <a:pt x="226" y="1"/>
                    <a:pt x="218" y="2"/>
                  </a:cubicBezTo>
                  <a:cubicBezTo>
                    <a:pt x="92" y="13"/>
                    <a:pt x="0" y="139"/>
                    <a:pt x="12" y="277"/>
                  </a:cubicBezTo>
                  <a:cubicBezTo>
                    <a:pt x="33" y="395"/>
                    <a:pt x="136" y="484"/>
                    <a:pt x="263" y="484"/>
                  </a:cubicBezTo>
                  <a:cubicBezTo>
                    <a:pt x="271" y="484"/>
                    <a:pt x="279" y="483"/>
                    <a:pt x="286" y="483"/>
                  </a:cubicBezTo>
                  <a:cubicBezTo>
                    <a:pt x="412" y="460"/>
                    <a:pt x="504" y="345"/>
                    <a:pt x="493" y="208"/>
                  </a:cubicBezTo>
                  <a:cubicBezTo>
                    <a:pt x="482" y="89"/>
                    <a:pt x="369" y="1"/>
                    <a:pt x="24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0" name="Google Shape;680;p47"/>
            <p:cNvSpPr/>
            <p:nvPr/>
          </p:nvSpPr>
          <p:spPr>
            <a:xfrm>
              <a:off x="5239750" y="4100950"/>
              <a:ext cx="12625" cy="11950"/>
            </a:xfrm>
            <a:custGeom>
              <a:avLst/>
              <a:gdLst/>
              <a:ahLst/>
              <a:cxnLst/>
              <a:rect l="l" t="t" r="r" b="b"/>
              <a:pathLst>
                <a:path w="505" h="478" extrusionOk="0">
                  <a:moveTo>
                    <a:pt x="268" y="1"/>
                  </a:moveTo>
                  <a:cubicBezTo>
                    <a:pt x="255" y="1"/>
                    <a:pt x="242" y="2"/>
                    <a:pt x="229" y="4"/>
                  </a:cubicBezTo>
                  <a:cubicBezTo>
                    <a:pt x="92" y="16"/>
                    <a:pt x="0" y="130"/>
                    <a:pt x="12" y="268"/>
                  </a:cubicBezTo>
                  <a:cubicBezTo>
                    <a:pt x="32" y="391"/>
                    <a:pt x="126" y="477"/>
                    <a:pt x="245" y="477"/>
                  </a:cubicBezTo>
                  <a:cubicBezTo>
                    <a:pt x="258" y="477"/>
                    <a:pt x="272" y="476"/>
                    <a:pt x="286" y="474"/>
                  </a:cubicBezTo>
                  <a:cubicBezTo>
                    <a:pt x="412" y="462"/>
                    <a:pt x="504" y="348"/>
                    <a:pt x="493" y="210"/>
                  </a:cubicBezTo>
                  <a:cubicBezTo>
                    <a:pt x="482" y="87"/>
                    <a:pt x="380" y="1"/>
                    <a:pt x="26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1" name="Google Shape;681;p47"/>
            <p:cNvSpPr/>
            <p:nvPr/>
          </p:nvSpPr>
          <p:spPr>
            <a:xfrm>
              <a:off x="6356625" y="3663950"/>
              <a:ext cx="12625" cy="12150"/>
            </a:xfrm>
            <a:custGeom>
              <a:avLst/>
              <a:gdLst/>
              <a:ahLst/>
              <a:cxnLst/>
              <a:rect l="l" t="t" r="r" b="b"/>
              <a:pathLst>
                <a:path w="505" h="486" extrusionOk="0">
                  <a:moveTo>
                    <a:pt x="260" y="0"/>
                  </a:moveTo>
                  <a:cubicBezTo>
                    <a:pt x="246" y="0"/>
                    <a:pt x="232" y="1"/>
                    <a:pt x="218" y="4"/>
                  </a:cubicBezTo>
                  <a:cubicBezTo>
                    <a:pt x="92" y="15"/>
                    <a:pt x="0" y="141"/>
                    <a:pt x="12" y="267"/>
                  </a:cubicBezTo>
                  <a:cubicBezTo>
                    <a:pt x="23" y="397"/>
                    <a:pt x="135" y="486"/>
                    <a:pt x="254" y="486"/>
                  </a:cubicBezTo>
                  <a:cubicBezTo>
                    <a:pt x="261" y="486"/>
                    <a:pt x="268" y="485"/>
                    <a:pt x="275" y="485"/>
                  </a:cubicBezTo>
                  <a:cubicBezTo>
                    <a:pt x="413" y="462"/>
                    <a:pt x="504" y="347"/>
                    <a:pt x="493" y="210"/>
                  </a:cubicBezTo>
                  <a:cubicBezTo>
                    <a:pt x="472" y="86"/>
                    <a:pt x="378" y="0"/>
                    <a:pt x="260"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2" name="Google Shape;682;p47"/>
            <p:cNvSpPr/>
            <p:nvPr/>
          </p:nvSpPr>
          <p:spPr>
            <a:xfrm>
              <a:off x="6106325" y="3251325"/>
              <a:ext cx="12925" cy="12175"/>
            </a:xfrm>
            <a:custGeom>
              <a:avLst/>
              <a:gdLst/>
              <a:ahLst/>
              <a:cxnLst/>
              <a:rect l="l" t="t" r="r" b="b"/>
              <a:pathLst>
                <a:path w="517" h="487" extrusionOk="0">
                  <a:moveTo>
                    <a:pt x="253" y="1"/>
                  </a:moveTo>
                  <a:cubicBezTo>
                    <a:pt x="245" y="1"/>
                    <a:pt x="237" y="1"/>
                    <a:pt x="230" y="2"/>
                  </a:cubicBezTo>
                  <a:cubicBezTo>
                    <a:pt x="92" y="24"/>
                    <a:pt x="1" y="139"/>
                    <a:pt x="23" y="276"/>
                  </a:cubicBezTo>
                  <a:cubicBezTo>
                    <a:pt x="34" y="400"/>
                    <a:pt x="136" y="486"/>
                    <a:pt x="248" y="486"/>
                  </a:cubicBezTo>
                  <a:cubicBezTo>
                    <a:pt x="261" y="486"/>
                    <a:pt x="274" y="485"/>
                    <a:pt x="287" y="483"/>
                  </a:cubicBezTo>
                  <a:cubicBezTo>
                    <a:pt x="424" y="471"/>
                    <a:pt x="516" y="345"/>
                    <a:pt x="505" y="219"/>
                  </a:cubicBezTo>
                  <a:cubicBezTo>
                    <a:pt x="483" y="90"/>
                    <a:pt x="380" y="1"/>
                    <a:pt x="25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3" name="Google Shape;683;p47"/>
            <p:cNvSpPr/>
            <p:nvPr/>
          </p:nvSpPr>
          <p:spPr>
            <a:xfrm>
              <a:off x="6298475" y="3424875"/>
              <a:ext cx="12925" cy="12100"/>
            </a:xfrm>
            <a:custGeom>
              <a:avLst/>
              <a:gdLst/>
              <a:ahLst/>
              <a:cxnLst/>
              <a:rect l="l" t="t" r="r" b="b"/>
              <a:pathLst>
                <a:path w="517" h="484" extrusionOk="0">
                  <a:moveTo>
                    <a:pt x="253" y="0"/>
                  </a:moveTo>
                  <a:cubicBezTo>
                    <a:pt x="246" y="0"/>
                    <a:pt x="238" y="1"/>
                    <a:pt x="230" y="1"/>
                  </a:cubicBezTo>
                  <a:cubicBezTo>
                    <a:pt x="93" y="13"/>
                    <a:pt x="1" y="139"/>
                    <a:pt x="24" y="265"/>
                  </a:cubicBezTo>
                  <a:cubicBezTo>
                    <a:pt x="35" y="395"/>
                    <a:pt x="137" y="484"/>
                    <a:pt x="264" y="484"/>
                  </a:cubicBezTo>
                  <a:cubicBezTo>
                    <a:pt x="272" y="484"/>
                    <a:pt x="280" y="483"/>
                    <a:pt x="287" y="483"/>
                  </a:cubicBezTo>
                  <a:cubicBezTo>
                    <a:pt x="425" y="460"/>
                    <a:pt x="516" y="345"/>
                    <a:pt x="494" y="208"/>
                  </a:cubicBezTo>
                  <a:cubicBezTo>
                    <a:pt x="483" y="89"/>
                    <a:pt x="380" y="0"/>
                    <a:pt x="25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4" name="Google Shape;684;p47"/>
            <p:cNvSpPr/>
            <p:nvPr/>
          </p:nvSpPr>
          <p:spPr>
            <a:xfrm>
              <a:off x="6283025" y="3577175"/>
              <a:ext cx="12625" cy="12150"/>
            </a:xfrm>
            <a:custGeom>
              <a:avLst/>
              <a:gdLst/>
              <a:ahLst/>
              <a:cxnLst/>
              <a:rect l="l" t="t" r="r" b="b"/>
              <a:pathLst>
                <a:path w="505" h="486" extrusionOk="0">
                  <a:moveTo>
                    <a:pt x="268" y="0"/>
                  </a:moveTo>
                  <a:cubicBezTo>
                    <a:pt x="256" y="0"/>
                    <a:pt x="243" y="1"/>
                    <a:pt x="230" y="4"/>
                  </a:cubicBezTo>
                  <a:cubicBezTo>
                    <a:pt x="92" y="15"/>
                    <a:pt x="0" y="141"/>
                    <a:pt x="12" y="267"/>
                  </a:cubicBezTo>
                  <a:cubicBezTo>
                    <a:pt x="33" y="397"/>
                    <a:pt x="137" y="486"/>
                    <a:pt x="264" y="486"/>
                  </a:cubicBezTo>
                  <a:cubicBezTo>
                    <a:pt x="271" y="486"/>
                    <a:pt x="279" y="485"/>
                    <a:pt x="287" y="485"/>
                  </a:cubicBezTo>
                  <a:cubicBezTo>
                    <a:pt x="413" y="462"/>
                    <a:pt x="504" y="347"/>
                    <a:pt x="493" y="210"/>
                  </a:cubicBezTo>
                  <a:cubicBezTo>
                    <a:pt x="483" y="87"/>
                    <a:pt x="380" y="0"/>
                    <a:pt x="26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5" name="Google Shape;685;p47"/>
            <p:cNvSpPr/>
            <p:nvPr/>
          </p:nvSpPr>
          <p:spPr>
            <a:xfrm>
              <a:off x="6195400" y="3396450"/>
              <a:ext cx="12625" cy="12175"/>
            </a:xfrm>
            <a:custGeom>
              <a:avLst/>
              <a:gdLst/>
              <a:ahLst/>
              <a:cxnLst/>
              <a:rect l="l" t="t" r="r" b="b"/>
              <a:pathLst>
                <a:path w="505" h="487" extrusionOk="0">
                  <a:moveTo>
                    <a:pt x="260" y="1"/>
                  </a:moveTo>
                  <a:cubicBezTo>
                    <a:pt x="246" y="1"/>
                    <a:pt x="232" y="2"/>
                    <a:pt x="218" y="4"/>
                  </a:cubicBezTo>
                  <a:cubicBezTo>
                    <a:pt x="92" y="16"/>
                    <a:pt x="0" y="142"/>
                    <a:pt x="12" y="268"/>
                  </a:cubicBezTo>
                  <a:cubicBezTo>
                    <a:pt x="22" y="398"/>
                    <a:pt x="135" y="486"/>
                    <a:pt x="254" y="486"/>
                  </a:cubicBezTo>
                  <a:cubicBezTo>
                    <a:pt x="261" y="486"/>
                    <a:pt x="268" y="486"/>
                    <a:pt x="275" y="485"/>
                  </a:cubicBezTo>
                  <a:cubicBezTo>
                    <a:pt x="412" y="463"/>
                    <a:pt x="504" y="348"/>
                    <a:pt x="493" y="211"/>
                  </a:cubicBezTo>
                  <a:cubicBezTo>
                    <a:pt x="472" y="87"/>
                    <a:pt x="378" y="1"/>
                    <a:pt x="26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6" name="Google Shape;686;p47"/>
            <p:cNvSpPr/>
            <p:nvPr/>
          </p:nvSpPr>
          <p:spPr>
            <a:xfrm>
              <a:off x="6283025" y="3577175"/>
              <a:ext cx="12625" cy="12150"/>
            </a:xfrm>
            <a:custGeom>
              <a:avLst/>
              <a:gdLst/>
              <a:ahLst/>
              <a:cxnLst/>
              <a:rect l="l" t="t" r="r" b="b"/>
              <a:pathLst>
                <a:path w="505" h="486" extrusionOk="0">
                  <a:moveTo>
                    <a:pt x="268" y="0"/>
                  </a:moveTo>
                  <a:cubicBezTo>
                    <a:pt x="256" y="0"/>
                    <a:pt x="243" y="1"/>
                    <a:pt x="230" y="4"/>
                  </a:cubicBezTo>
                  <a:cubicBezTo>
                    <a:pt x="92" y="15"/>
                    <a:pt x="0" y="141"/>
                    <a:pt x="12" y="267"/>
                  </a:cubicBezTo>
                  <a:cubicBezTo>
                    <a:pt x="33" y="397"/>
                    <a:pt x="137" y="486"/>
                    <a:pt x="264" y="486"/>
                  </a:cubicBezTo>
                  <a:cubicBezTo>
                    <a:pt x="271" y="486"/>
                    <a:pt x="279" y="485"/>
                    <a:pt x="287" y="485"/>
                  </a:cubicBezTo>
                  <a:cubicBezTo>
                    <a:pt x="413" y="462"/>
                    <a:pt x="504" y="347"/>
                    <a:pt x="493" y="210"/>
                  </a:cubicBezTo>
                  <a:cubicBezTo>
                    <a:pt x="483" y="87"/>
                    <a:pt x="380" y="0"/>
                    <a:pt x="26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7" name="Google Shape;687;p47"/>
            <p:cNvSpPr/>
            <p:nvPr/>
          </p:nvSpPr>
          <p:spPr>
            <a:xfrm>
              <a:off x="6094000" y="3529125"/>
              <a:ext cx="12625" cy="12150"/>
            </a:xfrm>
            <a:custGeom>
              <a:avLst/>
              <a:gdLst/>
              <a:ahLst/>
              <a:cxnLst/>
              <a:rect l="l" t="t" r="r" b="b"/>
              <a:pathLst>
                <a:path w="505" h="486" extrusionOk="0">
                  <a:moveTo>
                    <a:pt x="242" y="0"/>
                  </a:moveTo>
                  <a:cubicBezTo>
                    <a:pt x="234" y="0"/>
                    <a:pt x="226" y="0"/>
                    <a:pt x="219" y="1"/>
                  </a:cubicBezTo>
                  <a:cubicBezTo>
                    <a:pt x="93" y="24"/>
                    <a:pt x="1" y="139"/>
                    <a:pt x="12" y="276"/>
                  </a:cubicBezTo>
                  <a:cubicBezTo>
                    <a:pt x="23" y="390"/>
                    <a:pt x="127" y="485"/>
                    <a:pt x="249" y="485"/>
                  </a:cubicBezTo>
                  <a:cubicBezTo>
                    <a:pt x="261" y="485"/>
                    <a:pt x="274" y="484"/>
                    <a:pt x="287" y="482"/>
                  </a:cubicBezTo>
                  <a:cubicBezTo>
                    <a:pt x="413" y="471"/>
                    <a:pt x="505" y="345"/>
                    <a:pt x="494" y="219"/>
                  </a:cubicBezTo>
                  <a:cubicBezTo>
                    <a:pt x="483" y="89"/>
                    <a:pt x="370" y="0"/>
                    <a:pt x="24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8" name="Google Shape;688;p47"/>
            <p:cNvSpPr/>
            <p:nvPr/>
          </p:nvSpPr>
          <p:spPr>
            <a:xfrm>
              <a:off x="5722000" y="3250475"/>
              <a:ext cx="12925" cy="12150"/>
            </a:xfrm>
            <a:custGeom>
              <a:avLst/>
              <a:gdLst/>
              <a:ahLst/>
              <a:cxnLst/>
              <a:rect l="l" t="t" r="r" b="b"/>
              <a:pathLst>
                <a:path w="517" h="486" extrusionOk="0">
                  <a:moveTo>
                    <a:pt x="253" y="0"/>
                  </a:moveTo>
                  <a:cubicBezTo>
                    <a:pt x="245" y="0"/>
                    <a:pt x="238" y="1"/>
                    <a:pt x="230" y="1"/>
                  </a:cubicBezTo>
                  <a:cubicBezTo>
                    <a:pt x="104" y="24"/>
                    <a:pt x="1" y="139"/>
                    <a:pt x="24" y="276"/>
                  </a:cubicBezTo>
                  <a:cubicBezTo>
                    <a:pt x="34" y="390"/>
                    <a:pt x="138" y="486"/>
                    <a:pt x="251" y="486"/>
                  </a:cubicBezTo>
                  <a:cubicBezTo>
                    <a:pt x="263" y="486"/>
                    <a:pt x="275" y="484"/>
                    <a:pt x="287" y="482"/>
                  </a:cubicBezTo>
                  <a:cubicBezTo>
                    <a:pt x="425" y="471"/>
                    <a:pt x="516" y="345"/>
                    <a:pt x="505" y="219"/>
                  </a:cubicBezTo>
                  <a:cubicBezTo>
                    <a:pt x="483" y="89"/>
                    <a:pt x="380" y="0"/>
                    <a:pt x="25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9" name="Google Shape;689;p47"/>
            <p:cNvSpPr/>
            <p:nvPr/>
          </p:nvSpPr>
          <p:spPr>
            <a:xfrm>
              <a:off x="6298475" y="3424875"/>
              <a:ext cx="12925" cy="12100"/>
            </a:xfrm>
            <a:custGeom>
              <a:avLst/>
              <a:gdLst/>
              <a:ahLst/>
              <a:cxnLst/>
              <a:rect l="l" t="t" r="r" b="b"/>
              <a:pathLst>
                <a:path w="517" h="484" extrusionOk="0">
                  <a:moveTo>
                    <a:pt x="253" y="0"/>
                  </a:moveTo>
                  <a:cubicBezTo>
                    <a:pt x="246" y="0"/>
                    <a:pt x="238" y="1"/>
                    <a:pt x="230" y="1"/>
                  </a:cubicBezTo>
                  <a:cubicBezTo>
                    <a:pt x="93" y="13"/>
                    <a:pt x="1" y="139"/>
                    <a:pt x="24" y="265"/>
                  </a:cubicBezTo>
                  <a:cubicBezTo>
                    <a:pt x="35" y="395"/>
                    <a:pt x="137" y="484"/>
                    <a:pt x="264" y="484"/>
                  </a:cubicBezTo>
                  <a:cubicBezTo>
                    <a:pt x="272" y="484"/>
                    <a:pt x="280" y="483"/>
                    <a:pt x="287" y="483"/>
                  </a:cubicBezTo>
                  <a:cubicBezTo>
                    <a:pt x="425" y="460"/>
                    <a:pt x="516" y="345"/>
                    <a:pt x="494" y="208"/>
                  </a:cubicBezTo>
                  <a:cubicBezTo>
                    <a:pt x="483" y="89"/>
                    <a:pt x="380" y="0"/>
                    <a:pt x="25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0" name="Google Shape;690;p47"/>
            <p:cNvSpPr/>
            <p:nvPr/>
          </p:nvSpPr>
          <p:spPr>
            <a:xfrm>
              <a:off x="5991775" y="3432275"/>
              <a:ext cx="12900" cy="12150"/>
            </a:xfrm>
            <a:custGeom>
              <a:avLst/>
              <a:gdLst/>
              <a:ahLst/>
              <a:cxnLst/>
              <a:rect l="l" t="t" r="r" b="b"/>
              <a:pathLst>
                <a:path w="516" h="486" extrusionOk="0">
                  <a:moveTo>
                    <a:pt x="265" y="0"/>
                  </a:moveTo>
                  <a:cubicBezTo>
                    <a:pt x="253" y="0"/>
                    <a:pt x="241" y="1"/>
                    <a:pt x="230" y="3"/>
                  </a:cubicBezTo>
                  <a:cubicBezTo>
                    <a:pt x="92" y="15"/>
                    <a:pt x="0" y="141"/>
                    <a:pt x="12" y="267"/>
                  </a:cubicBezTo>
                  <a:cubicBezTo>
                    <a:pt x="34" y="396"/>
                    <a:pt x="137" y="485"/>
                    <a:pt x="264" y="485"/>
                  </a:cubicBezTo>
                  <a:cubicBezTo>
                    <a:pt x="271" y="485"/>
                    <a:pt x="279" y="485"/>
                    <a:pt x="287" y="484"/>
                  </a:cubicBezTo>
                  <a:cubicBezTo>
                    <a:pt x="413" y="461"/>
                    <a:pt x="516" y="347"/>
                    <a:pt x="493" y="209"/>
                  </a:cubicBezTo>
                  <a:cubicBezTo>
                    <a:pt x="483" y="95"/>
                    <a:pt x="378" y="0"/>
                    <a:pt x="26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1" name="Google Shape;691;p47"/>
            <p:cNvSpPr/>
            <p:nvPr/>
          </p:nvSpPr>
          <p:spPr>
            <a:xfrm>
              <a:off x="5745775" y="3264150"/>
              <a:ext cx="12625" cy="12175"/>
            </a:xfrm>
            <a:custGeom>
              <a:avLst/>
              <a:gdLst/>
              <a:ahLst/>
              <a:cxnLst/>
              <a:rect l="l" t="t" r="r" b="b"/>
              <a:pathLst>
                <a:path w="505" h="487" extrusionOk="0">
                  <a:moveTo>
                    <a:pt x="256" y="1"/>
                  </a:moveTo>
                  <a:cubicBezTo>
                    <a:pt x="244" y="1"/>
                    <a:pt x="231" y="2"/>
                    <a:pt x="218" y="4"/>
                  </a:cubicBezTo>
                  <a:cubicBezTo>
                    <a:pt x="92" y="16"/>
                    <a:pt x="0" y="142"/>
                    <a:pt x="12" y="268"/>
                  </a:cubicBezTo>
                  <a:cubicBezTo>
                    <a:pt x="23" y="397"/>
                    <a:pt x="136" y="486"/>
                    <a:pt x="254" y="486"/>
                  </a:cubicBezTo>
                  <a:cubicBezTo>
                    <a:pt x="261" y="486"/>
                    <a:pt x="268" y="486"/>
                    <a:pt x="275" y="485"/>
                  </a:cubicBezTo>
                  <a:cubicBezTo>
                    <a:pt x="413" y="462"/>
                    <a:pt x="504" y="348"/>
                    <a:pt x="493" y="210"/>
                  </a:cubicBezTo>
                  <a:cubicBezTo>
                    <a:pt x="472" y="96"/>
                    <a:pt x="376" y="1"/>
                    <a:pt x="25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2" name="Google Shape;692;p47"/>
            <p:cNvSpPr/>
            <p:nvPr/>
          </p:nvSpPr>
          <p:spPr>
            <a:xfrm>
              <a:off x="5745775" y="3264150"/>
              <a:ext cx="12625" cy="12175"/>
            </a:xfrm>
            <a:custGeom>
              <a:avLst/>
              <a:gdLst/>
              <a:ahLst/>
              <a:cxnLst/>
              <a:rect l="l" t="t" r="r" b="b"/>
              <a:pathLst>
                <a:path w="505" h="487" extrusionOk="0">
                  <a:moveTo>
                    <a:pt x="256" y="1"/>
                  </a:moveTo>
                  <a:cubicBezTo>
                    <a:pt x="244" y="1"/>
                    <a:pt x="231" y="2"/>
                    <a:pt x="218" y="4"/>
                  </a:cubicBezTo>
                  <a:cubicBezTo>
                    <a:pt x="92" y="16"/>
                    <a:pt x="0" y="142"/>
                    <a:pt x="12" y="268"/>
                  </a:cubicBezTo>
                  <a:cubicBezTo>
                    <a:pt x="23" y="397"/>
                    <a:pt x="136" y="486"/>
                    <a:pt x="254" y="486"/>
                  </a:cubicBezTo>
                  <a:cubicBezTo>
                    <a:pt x="261" y="486"/>
                    <a:pt x="268" y="486"/>
                    <a:pt x="275" y="485"/>
                  </a:cubicBezTo>
                  <a:cubicBezTo>
                    <a:pt x="413" y="462"/>
                    <a:pt x="504" y="348"/>
                    <a:pt x="493" y="210"/>
                  </a:cubicBezTo>
                  <a:cubicBezTo>
                    <a:pt x="472" y="96"/>
                    <a:pt x="376" y="1"/>
                    <a:pt x="25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3" name="Google Shape;693;p47"/>
            <p:cNvSpPr/>
            <p:nvPr/>
          </p:nvSpPr>
          <p:spPr>
            <a:xfrm>
              <a:off x="5722000" y="3250475"/>
              <a:ext cx="12925" cy="12150"/>
            </a:xfrm>
            <a:custGeom>
              <a:avLst/>
              <a:gdLst/>
              <a:ahLst/>
              <a:cxnLst/>
              <a:rect l="l" t="t" r="r" b="b"/>
              <a:pathLst>
                <a:path w="517" h="486" extrusionOk="0">
                  <a:moveTo>
                    <a:pt x="253" y="0"/>
                  </a:moveTo>
                  <a:cubicBezTo>
                    <a:pt x="245" y="0"/>
                    <a:pt x="238" y="1"/>
                    <a:pt x="230" y="1"/>
                  </a:cubicBezTo>
                  <a:cubicBezTo>
                    <a:pt x="104" y="24"/>
                    <a:pt x="1" y="139"/>
                    <a:pt x="24" y="276"/>
                  </a:cubicBezTo>
                  <a:cubicBezTo>
                    <a:pt x="34" y="390"/>
                    <a:pt x="138" y="486"/>
                    <a:pt x="251" y="486"/>
                  </a:cubicBezTo>
                  <a:cubicBezTo>
                    <a:pt x="263" y="486"/>
                    <a:pt x="275" y="484"/>
                    <a:pt x="287" y="482"/>
                  </a:cubicBezTo>
                  <a:cubicBezTo>
                    <a:pt x="425" y="471"/>
                    <a:pt x="516" y="345"/>
                    <a:pt x="505" y="219"/>
                  </a:cubicBezTo>
                  <a:cubicBezTo>
                    <a:pt x="483" y="89"/>
                    <a:pt x="380" y="0"/>
                    <a:pt x="25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4" name="Google Shape;694;p47"/>
            <p:cNvSpPr/>
            <p:nvPr/>
          </p:nvSpPr>
          <p:spPr>
            <a:xfrm>
              <a:off x="5745775" y="3264150"/>
              <a:ext cx="12625" cy="12175"/>
            </a:xfrm>
            <a:custGeom>
              <a:avLst/>
              <a:gdLst/>
              <a:ahLst/>
              <a:cxnLst/>
              <a:rect l="l" t="t" r="r" b="b"/>
              <a:pathLst>
                <a:path w="505" h="487" extrusionOk="0">
                  <a:moveTo>
                    <a:pt x="256" y="1"/>
                  </a:moveTo>
                  <a:cubicBezTo>
                    <a:pt x="244" y="1"/>
                    <a:pt x="231" y="2"/>
                    <a:pt x="218" y="4"/>
                  </a:cubicBezTo>
                  <a:cubicBezTo>
                    <a:pt x="92" y="16"/>
                    <a:pt x="0" y="142"/>
                    <a:pt x="12" y="268"/>
                  </a:cubicBezTo>
                  <a:cubicBezTo>
                    <a:pt x="23" y="397"/>
                    <a:pt x="136" y="486"/>
                    <a:pt x="254" y="486"/>
                  </a:cubicBezTo>
                  <a:cubicBezTo>
                    <a:pt x="261" y="486"/>
                    <a:pt x="268" y="486"/>
                    <a:pt x="275" y="485"/>
                  </a:cubicBezTo>
                  <a:cubicBezTo>
                    <a:pt x="413" y="462"/>
                    <a:pt x="504" y="348"/>
                    <a:pt x="493" y="210"/>
                  </a:cubicBezTo>
                  <a:cubicBezTo>
                    <a:pt x="472" y="96"/>
                    <a:pt x="376" y="1"/>
                    <a:pt x="25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5" name="Google Shape;695;p47"/>
            <p:cNvSpPr/>
            <p:nvPr/>
          </p:nvSpPr>
          <p:spPr>
            <a:xfrm>
              <a:off x="5991775" y="3432275"/>
              <a:ext cx="12900" cy="12150"/>
            </a:xfrm>
            <a:custGeom>
              <a:avLst/>
              <a:gdLst/>
              <a:ahLst/>
              <a:cxnLst/>
              <a:rect l="l" t="t" r="r" b="b"/>
              <a:pathLst>
                <a:path w="516" h="486" extrusionOk="0">
                  <a:moveTo>
                    <a:pt x="265" y="0"/>
                  </a:moveTo>
                  <a:cubicBezTo>
                    <a:pt x="253" y="0"/>
                    <a:pt x="241" y="1"/>
                    <a:pt x="230" y="3"/>
                  </a:cubicBezTo>
                  <a:cubicBezTo>
                    <a:pt x="92" y="15"/>
                    <a:pt x="0" y="141"/>
                    <a:pt x="12" y="267"/>
                  </a:cubicBezTo>
                  <a:cubicBezTo>
                    <a:pt x="34" y="396"/>
                    <a:pt x="137" y="485"/>
                    <a:pt x="264" y="485"/>
                  </a:cubicBezTo>
                  <a:cubicBezTo>
                    <a:pt x="271" y="485"/>
                    <a:pt x="279" y="485"/>
                    <a:pt x="287" y="484"/>
                  </a:cubicBezTo>
                  <a:cubicBezTo>
                    <a:pt x="413" y="461"/>
                    <a:pt x="516" y="347"/>
                    <a:pt x="493" y="209"/>
                  </a:cubicBezTo>
                  <a:cubicBezTo>
                    <a:pt x="483" y="95"/>
                    <a:pt x="378" y="0"/>
                    <a:pt x="26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6" name="Google Shape;696;p47"/>
            <p:cNvSpPr/>
            <p:nvPr/>
          </p:nvSpPr>
          <p:spPr>
            <a:xfrm>
              <a:off x="6035875" y="3344900"/>
              <a:ext cx="12625" cy="12175"/>
            </a:xfrm>
            <a:custGeom>
              <a:avLst/>
              <a:gdLst/>
              <a:ahLst/>
              <a:cxnLst/>
              <a:rect l="l" t="t" r="r" b="b"/>
              <a:pathLst>
                <a:path w="505" h="487" extrusionOk="0">
                  <a:moveTo>
                    <a:pt x="269" y="1"/>
                  </a:moveTo>
                  <a:cubicBezTo>
                    <a:pt x="256" y="1"/>
                    <a:pt x="243" y="2"/>
                    <a:pt x="230" y="4"/>
                  </a:cubicBezTo>
                  <a:cubicBezTo>
                    <a:pt x="92" y="16"/>
                    <a:pt x="1" y="142"/>
                    <a:pt x="12" y="268"/>
                  </a:cubicBezTo>
                  <a:cubicBezTo>
                    <a:pt x="34" y="398"/>
                    <a:pt x="137" y="487"/>
                    <a:pt x="264" y="487"/>
                  </a:cubicBezTo>
                  <a:cubicBezTo>
                    <a:pt x="271" y="487"/>
                    <a:pt x="279" y="486"/>
                    <a:pt x="287" y="486"/>
                  </a:cubicBezTo>
                  <a:cubicBezTo>
                    <a:pt x="413" y="463"/>
                    <a:pt x="505" y="348"/>
                    <a:pt x="493" y="211"/>
                  </a:cubicBezTo>
                  <a:cubicBezTo>
                    <a:pt x="483" y="87"/>
                    <a:pt x="380" y="1"/>
                    <a:pt x="26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7" name="Google Shape;697;p47"/>
            <p:cNvSpPr/>
            <p:nvPr/>
          </p:nvSpPr>
          <p:spPr>
            <a:xfrm>
              <a:off x="6195400" y="3396450"/>
              <a:ext cx="12625" cy="12175"/>
            </a:xfrm>
            <a:custGeom>
              <a:avLst/>
              <a:gdLst/>
              <a:ahLst/>
              <a:cxnLst/>
              <a:rect l="l" t="t" r="r" b="b"/>
              <a:pathLst>
                <a:path w="505" h="487" extrusionOk="0">
                  <a:moveTo>
                    <a:pt x="260" y="1"/>
                  </a:moveTo>
                  <a:cubicBezTo>
                    <a:pt x="246" y="1"/>
                    <a:pt x="232" y="2"/>
                    <a:pt x="218" y="4"/>
                  </a:cubicBezTo>
                  <a:cubicBezTo>
                    <a:pt x="92" y="16"/>
                    <a:pt x="0" y="142"/>
                    <a:pt x="12" y="268"/>
                  </a:cubicBezTo>
                  <a:cubicBezTo>
                    <a:pt x="22" y="398"/>
                    <a:pt x="135" y="486"/>
                    <a:pt x="254" y="486"/>
                  </a:cubicBezTo>
                  <a:cubicBezTo>
                    <a:pt x="261" y="486"/>
                    <a:pt x="268" y="486"/>
                    <a:pt x="275" y="485"/>
                  </a:cubicBezTo>
                  <a:cubicBezTo>
                    <a:pt x="412" y="463"/>
                    <a:pt x="504" y="348"/>
                    <a:pt x="493" y="211"/>
                  </a:cubicBezTo>
                  <a:cubicBezTo>
                    <a:pt x="472" y="87"/>
                    <a:pt x="378" y="1"/>
                    <a:pt x="26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8" name="Google Shape;698;p47"/>
            <p:cNvSpPr/>
            <p:nvPr/>
          </p:nvSpPr>
          <p:spPr>
            <a:xfrm>
              <a:off x="6106325" y="3251325"/>
              <a:ext cx="12925" cy="12175"/>
            </a:xfrm>
            <a:custGeom>
              <a:avLst/>
              <a:gdLst/>
              <a:ahLst/>
              <a:cxnLst/>
              <a:rect l="l" t="t" r="r" b="b"/>
              <a:pathLst>
                <a:path w="517" h="487" extrusionOk="0">
                  <a:moveTo>
                    <a:pt x="253" y="1"/>
                  </a:moveTo>
                  <a:cubicBezTo>
                    <a:pt x="245" y="1"/>
                    <a:pt x="237" y="1"/>
                    <a:pt x="230" y="2"/>
                  </a:cubicBezTo>
                  <a:cubicBezTo>
                    <a:pt x="92" y="24"/>
                    <a:pt x="1" y="139"/>
                    <a:pt x="23" y="276"/>
                  </a:cubicBezTo>
                  <a:cubicBezTo>
                    <a:pt x="34" y="400"/>
                    <a:pt x="136" y="486"/>
                    <a:pt x="248" y="486"/>
                  </a:cubicBezTo>
                  <a:cubicBezTo>
                    <a:pt x="261" y="486"/>
                    <a:pt x="274" y="485"/>
                    <a:pt x="287" y="483"/>
                  </a:cubicBezTo>
                  <a:cubicBezTo>
                    <a:pt x="424" y="471"/>
                    <a:pt x="516" y="345"/>
                    <a:pt x="505" y="219"/>
                  </a:cubicBezTo>
                  <a:cubicBezTo>
                    <a:pt x="483" y="90"/>
                    <a:pt x="380" y="1"/>
                    <a:pt x="25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9" name="Google Shape;699;p47"/>
            <p:cNvSpPr/>
            <p:nvPr/>
          </p:nvSpPr>
          <p:spPr>
            <a:xfrm>
              <a:off x="5722000" y="3250475"/>
              <a:ext cx="12925" cy="12150"/>
            </a:xfrm>
            <a:custGeom>
              <a:avLst/>
              <a:gdLst/>
              <a:ahLst/>
              <a:cxnLst/>
              <a:rect l="l" t="t" r="r" b="b"/>
              <a:pathLst>
                <a:path w="517" h="486" extrusionOk="0">
                  <a:moveTo>
                    <a:pt x="253" y="0"/>
                  </a:moveTo>
                  <a:cubicBezTo>
                    <a:pt x="245" y="0"/>
                    <a:pt x="238" y="1"/>
                    <a:pt x="230" y="1"/>
                  </a:cubicBezTo>
                  <a:cubicBezTo>
                    <a:pt x="104" y="24"/>
                    <a:pt x="1" y="139"/>
                    <a:pt x="24" y="276"/>
                  </a:cubicBezTo>
                  <a:cubicBezTo>
                    <a:pt x="34" y="390"/>
                    <a:pt x="138" y="486"/>
                    <a:pt x="251" y="486"/>
                  </a:cubicBezTo>
                  <a:cubicBezTo>
                    <a:pt x="263" y="486"/>
                    <a:pt x="275" y="484"/>
                    <a:pt x="287" y="482"/>
                  </a:cubicBezTo>
                  <a:cubicBezTo>
                    <a:pt x="425" y="471"/>
                    <a:pt x="516" y="345"/>
                    <a:pt x="505" y="219"/>
                  </a:cubicBezTo>
                  <a:cubicBezTo>
                    <a:pt x="483" y="89"/>
                    <a:pt x="380" y="0"/>
                    <a:pt x="25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0" name="Google Shape;700;p47"/>
            <p:cNvSpPr/>
            <p:nvPr/>
          </p:nvSpPr>
          <p:spPr>
            <a:xfrm>
              <a:off x="6449700" y="3898200"/>
              <a:ext cx="12625" cy="12150"/>
            </a:xfrm>
            <a:custGeom>
              <a:avLst/>
              <a:gdLst/>
              <a:ahLst/>
              <a:cxnLst/>
              <a:rect l="l" t="t" r="r" b="b"/>
              <a:pathLst>
                <a:path w="505" h="486" extrusionOk="0">
                  <a:moveTo>
                    <a:pt x="257" y="1"/>
                  </a:moveTo>
                  <a:cubicBezTo>
                    <a:pt x="244" y="1"/>
                    <a:pt x="231" y="2"/>
                    <a:pt x="218" y="4"/>
                  </a:cubicBezTo>
                  <a:cubicBezTo>
                    <a:pt x="92" y="15"/>
                    <a:pt x="0" y="141"/>
                    <a:pt x="12" y="267"/>
                  </a:cubicBezTo>
                  <a:cubicBezTo>
                    <a:pt x="23" y="397"/>
                    <a:pt x="135" y="486"/>
                    <a:pt x="264" y="486"/>
                  </a:cubicBezTo>
                  <a:cubicBezTo>
                    <a:pt x="271" y="486"/>
                    <a:pt x="279" y="486"/>
                    <a:pt x="287" y="485"/>
                  </a:cubicBezTo>
                  <a:cubicBezTo>
                    <a:pt x="413" y="462"/>
                    <a:pt x="504" y="348"/>
                    <a:pt x="493" y="210"/>
                  </a:cubicBezTo>
                  <a:cubicBezTo>
                    <a:pt x="483" y="96"/>
                    <a:pt x="378" y="1"/>
                    <a:pt x="25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1" name="Google Shape;701;p47"/>
            <p:cNvSpPr/>
            <p:nvPr/>
          </p:nvSpPr>
          <p:spPr>
            <a:xfrm>
              <a:off x="6494950" y="3911725"/>
              <a:ext cx="12900" cy="12100"/>
            </a:xfrm>
            <a:custGeom>
              <a:avLst/>
              <a:gdLst/>
              <a:ahLst/>
              <a:cxnLst/>
              <a:rect l="l" t="t" r="r" b="b"/>
              <a:pathLst>
                <a:path w="516" h="484" extrusionOk="0">
                  <a:moveTo>
                    <a:pt x="252" y="0"/>
                  </a:moveTo>
                  <a:cubicBezTo>
                    <a:pt x="245" y="0"/>
                    <a:pt x="237" y="1"/>
                    <a:pt x="229" y="1"/>
                  </a:cubicBezTo>
                  <a:cubicBezTo>
                    <a:pt x="92" y="24"/>
                    <a:pt x="0" y="139"/>
                    <a:pt x="23" y="276"/>
                  </a:cubicBezTo>
                  <a:cubicBezTo>
                    <a:pt x="34" y="395"/>
                    <a:pt x="137" y="483"/>
                    <a:pt x="264" y="483"/>
                  </a:cubicBezTo>
                  <a:cubicBezTo>
                    <a:pt x="271" y="483"/>
                    <a:pt x="279" y="483"/>
                    <a:pt x="287" y="482"/>
                  </a:cubicBezTo>
                  <a:cubicBezTo>
                    <a:pt x="424" y="471"/>
                    <a:pt x="516" y="345"/>
                    <a:pt x="504" y="219"/>
                  </a:cubicBezTo>
                  <a:cubicBezTo>
                    <a:pt x="483" y="89"/>
                    <a:pt x="379" y="0"/>
                    <a:pt x="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2" name="Google Shape;702;p47"/>
            <p:cNvSpPr/>
            <p:nvPr/>
          </p:nvSpPr>
          <p:spPr>
            <a:xfrm>
              <a:off x="6423350" y="3850725"/>
              <a:ext cx="12900" cy="12150"/>
            </a:xfrm>
            <a:custGeom>
              <a:avLst/>
              <a:gdLst/>
              <a:ahLst/>
              <a:cxnLst/>
              <a:rect l="l" t="t" r="r" b="b"/>
              <a:pathLst>
                <a:path w="516" h="486" extrusionOk="0">
                  <a:moveTo>
                    <a:pt x="251" y="0"/>
                  </a:moveTo>
                  <a:cubicBezTo>
                    <a:pt x="244" y="0"/>
                    <a:pt x="237" y="1"/>
                    <a:pt x="230" y="1"/>
                  </a:cubicBezTo>
                  <a:cubicBezTo>
                    <a:pt x="92" y="24"/>
                    <a:pt x="0" y="139"/>
                    <a:pt x="12" y="276"/>
                  </a:cubicBezTo>
                  <a:cubicBezTo>
                    <a:pt x="33" y="390"/>
                    <a:pt x="129" y="486"/>
                    <a:pt x="249" y="486"/>
                  </a:cubicBezTo>
                  <a:cubicBezTo>
                    <a:pt x="261" y="486"/>
                    <a:pt x="274" y="485"/>
                    <a:pt x="287" y="482"/>
                  </a:cubicBezTo>
                  <a:cubicBezTo>
                    <a:pt x="413" y="471"/>
                    <a:pt x="516" y="345"/>
                    <a:pt x="493" y="219"/>
                  </a:cubicBezTo>
                  <a:cubicBezTo>
                    <a:pt x="482" y="89"/>
                    <a:pt x="369"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3" name="Google Shape;703;p47"/>
            <p:cNvSpPr/>
            <p:nvPr/>
          </p:nvSpPr>
          <p:spPr>
            <a:xfrm>
              <a:off x="6449700" y="3898200"/>
              <a:ext cx="12625" cy="12150"/>
            </a:xfrm>
            <a:custGeom>
              <a:avLst/>
              <a:gdLst/>
              <a:ahLst/>
              <a:cxnLst/>
              <a:rect l="l" t="t" r="r" b="b"/>
              <a:pathLst>
                <a:path w="505" h="486" extrusionOk="0">
                  <a:moveTo>
                    <a:pt x="257" y="1"/>
                  </a:moveTo>
                  <a:cubicBezTo>
                    <a:pt x="244" y="1"/>
                    <a:pt x="231" y="2"/>
                    <a:pt x="218" y="4"/>
                  </a:cubicBezTo>
                  <a:cubicBezTo>
                    <a:pt x="92" y="15"/>
                    <a:pt x="0" y="141"/>
                    <a:pt x="12" y="267"/>
                  </a:cubicBezTo>
                  <a:cubicBezTo>
                    <a:pt x="23" y="397"/>
                    <a:pt x="135" y="486"/>
                    <a:pt x="264" y="486"/>
                  </a:cubicBezTo>
                  <a:cubicBezTo>
                    <a:pt x="271" y="486"/>
                    <a:pt x="279" y="486"/>
                    <a:pt x="287" y="485"/>
                  </a:cubicBezTo>
                  <a:cubicBezTo>
                    <a:pt x="413" y="462"/>
                    <a:pt x="504" y="348"/>
                    <a:pt x="493" y="210"/>
                  </a:cubicBezTo>
                  <a:cubicBezTo>
                    <a:pt x="483" y="96"/>
                    <a:pt x="378" y="1"/>
                    <a:pt x="25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4" name="Google Shape;704;p47"/>
            <p:cNvSpPr/>
            <p:nvPr/>
          </p:nvSpPr>
          <p:spPr>
            <a:xfrm>
              <a:off x="6423350" y="3850725"/>
              <a:ext cx="12900" cy="12150"/>
            </a:xfrm>
            <a:custGeom>
              <a:avLst/>
              <a:gdLst/>
              <a:ahLst/>
              <a:cxnLst/>
              <a:rect l="l" t="t" r="r" b="b"/>
              <a:pathLst>
                <a:path w="516" h="486" extrusionOk="0">
                  <a:moveTo>
                    <a:pt x="251" y="0"/>
                  </a:moveTo>
                  <a:cubicBezTo>
                    <a:pt x="244" y="0"/>
                    <a:pt x="237" y="1"/>
                    <a:pt x="230" y="1"/>
                  </a:cubicBezTo>
                  <a:cubicBezTo>
                    <a:pt x="92" y="24"/>
                    <a:pt x="0" y="139"/>
                    <a:pt x="12" y="276"/>
                  </a:cubicBezTo>
                  <a:cubicBezTo>
                    <a:pt x="33" y="390"/>
                    <a:pt x="129" y="486"/>
                    <a:pt x="249" y="486"/>
                  </a:cubicBezTo>
                  <a:cubicBezTo>
                    <a:pt x="261" y="486"/>
                    <a:pt x="274" y="485"/>
                    <a:pt x="287" y="482"/>
                  </a:cubicBezTo>
                  <a:cubicBezTo>
                    <a:pt x="413" y="471"/>
                    <a:pt x="516" y="345"/>
                    <a:pt x="493" y="219"/>
                  </a:cubicBezTo>
                  <a:cubicBezTo>
                    <a:pt x="482" y="89"/>
                    <a:pt x="369" y="0"/>
                    <a:pt x="25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5" name="Google Shape;705;p47"/>
            <p:cNvSpPr/>
            <p:nvPr/>
          </p:nvSpPr>
          <p:spPr>
            <a:xfrm>
              <a:off x="6125525" y="3921450"/>
              <a:ext cx="12900" cy="12100"/>
            </a:xfrm>
            <a:custGeom>
              <a:avLst/>
              <a:gdLst/>
              <a:ahLst/>
              <a:cxnLst/>
              <a:rect l="l" t="t" r="r" b="b"/>
              <a:pathLst>
                <a:path w="516" h="484" extrusionOk="0">
                  <a:moveTo>
                    <a:pt x="252" y="1"/>
                  </a:moveTo>
                  <a:cubicBezTo>
                    <a:pt x="245" y="1"/>
                    <a:pt x="237" y="1"/>
                    <a:pt x="229" y="2"/>
                  </a:cubicBezTo>
                  <a:cubicBezTo>
                    <a:pt x="103" y="13"/>
                    <a:pt x="0" y="139"/>
                    <a:pt x="23" y="265"/>
                  </a:cubicBezTo>
                  <a:cubicBezTo>
                    <a:pt x="34" y="395"/>
                    <a:pt x="147" y="484"/>
                    <a:pt x="265" y="484"/>
                  </a:cubicBezTo>
                  <a:cubicBezTo>
                    <a:pt x="272" y="484"/>
                    <a:pt x="279" y="484"/>
                    <a:pt x="286" y="483"/>
                  </a:cubicBezTo>
                  <a:cubicBezTo>
                    <a:pt x="424" y="460"/>
                    <a:pt x="516" y="345"/>
                    <a:pt x="504" y="208"/>
                  </a:cubicBezTo>
                  <a:cubicBezTo>
                    <a:pt x="482" y="89"/>
                    <a:pt x="379" y="1"/>
                    <a:pt x="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707" name="Google Shape;707;p47"/>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s-ES" dirty="0">
                <a:latin typeface="Avenir Next" panose="020B0503020202020204" pitchFamily="34" charset="0"/>
              </a:rPr>
              <a:t>OBJETIVOS</a:t>
            </a:r>
            <a:endParaRPr dirty="0">
              <a:latin typeface="Avenir Next" panose="020B0503020202020204" pitchFamily="34" charset="0"/>
            </a:endParaRPr>
          </a:p>
        </p:txBody>
      </p:sp>
      <p:sp>
        <p:nvSpPr>
          <p:cNvPr id="708" name="Google Shape;708;p47"/>
          <p:cNvSpPr/>
          <p:nvPr/>
        </p:nvSpPr>
        <p:spPr>
          <a:xfrm rot="526215">
            <a:off x="777821" y="2469896"/>
            <a:ext cx="5234711" cy="3091401"/>
          </a:xfrm>
          <a:custGeom>
            <a:avLst/>
            <a:gdLst/>
            <a:ahLst/>
            <a:cxnLst/>
            <a:rect l="l" t="t" r="r" b="b"/>
            <a:pathLst>
              <a:path w="125825" h="74307" extrusionOk="0">
                <a:moveTo>
                  <a:pt x="75960" y="7804"/>
                </a:moveTo>
                <a:cubicBezTo>
                  <a:pt x="75971" y="7827"/>
                  <a:pt x="75994" y="7861"/>
                  <a:pt x="76017" y="7884"/>
                </a:cubicBezTo>
                <a:lnTo>
                  <a:pt x="66773" y="18870"/>
                </a:lnTo>
                <a:cubicBezTo>
                  <a:pt x="66665" y="18807"/>
                  <a:pt x="66544" y="18777"/>
                  <a:pt x="66424" y="18777"/>
                </a:cubicBezTo>
                <a:cubicBezTo>
                  <a:pt x="66213" y="18777"/>
                  <a:pt x="66002" y="18871"/>
                  <a:pt x="65857" y="19053"/>
                </a:cubicBezTo>
                <a:cubicBezTo>
                  <a:pt x="65822" y="19087"/>
                  <a:pt x="65788" y="19133"/>
                  <a:pt x="65765" y="19190"/>
                </a:cubicBezTo>
                <a:lnTo>
                  <a:pt x="53130" y="14402"/>
                </a:lnTo>
                <a:cubicBezTo>
                  <a:pt x="53130" y="14356"/>
                  <a:pt x="53118" y="14311"/>
                  <a:pt x="53118" y="14265"/>
                </a:cubicBezTo>
                <a:lnTo>
                  <a:pt x="75960" y="7804"/>
                </a:lnTo>
                <a:close/>
                <a:moveTo>
                  <a:pt x="76888" y="8056"/>
                </a:moveTo>
                <a:lnTo>
                  <a:pt x="83841" y="17346"/>
                </a:lnTo>
                <a:cubicBezTo>
                  <a:pt x="83772" y="17403"/>
                  <a:pt x="83704" y="17472"/>
                  <a:pt x="83646" y="17552"/>
                </a:cubicBezTo>
                <a:cubicBezTo>
                  <a:pt x="83440" y="17804"/>
                  <a:pt x="83326" y="18102"/>
                  <a:pt x="83314" y="18412"/>
                </a:cubicBezTo>
                <a:lnTo>
                  <a:pt x="67128" y="19328"/>
                </a:lnTo>
                <a:cubicBezTo>
                  <a:pt x="67105" y="19225"/>
                  <a:pt x="67059" y="19133"/>
                  <a:pt x="66991" y="19053"/>
                </a:cubicBezTo>
                <a:lnTo>
                  <a:pt x="76235" y="8079"/>
                </a:lnTo>
                <a:cubicBezTo>
                  <a:pt x="76330" y="8126"/>
                  <a:pt x="76435" y="8150"/>
                  <a:pt x="76539" y="8150"/>
                </a:cubicBezTo>
                <a:cubicBezTo>
                  <a:pt x="76661" y="8150"/>
                  <a:pt x="76783" y="8118"/>
                  <a:pt x="76888" y="8056"/>
                </a:cubicBezTo>
                <a:close/>
                <a:moveTo>
                  <a:pt x="90920" y="10828"/>
                </a:moveTo>
                <a:lnTo>
                  <a:pt x="93509" y="22856"/>
                </a:lnTo>
                <a:cubicBezTo>
                  <a:pt x="93383" y="22890"/>
                  <a:pt x="93269" y="22971"/>
                  <a:pt x="93189" y="23074"/>
                </a:cubicBezTo>
                <a:cubicBezTo>
                  <a:pt x="93177" y="23085"/>
                  <a:pt x="93166" y="23097"/>
                  <a:pt x="93154" y="23108"/>
                </a:cubicBezTo>
                <a:lnTo>
                  <a:pt x="86086" y="19133"/>
                </a:lnTo>
                <a:cubicBezTo>
                  <a:pt x="86384" y="18538"/>
                  <a:pt x="86247" y="17816"/>
                  <a:pt x="85743" y="17369"/>
                </a:cubicBezTo>
                <a:lnTo>
                  <a:pt x="90920" y="10828"/>
                </a:lnTo>
                <a:close/>
                <a:moveTo>
                  <a:pt x="53130" y="14551"/>
                </a:moveTo>
                <a:lnTo>
                  <a:pt x="65719" y="19316"/>
                </a:lnTo>
                <a:cubicBezTo>
                  <a:pt x="65639" y="19591"/>
                  <a:pt x="65730" y="19889"/>
                  <a:pt x="65960" y="20073"/>
                </a:cubicBezTo>
                <a:cubicBezTo>
                  <a:pt x="66051" y="20153"/>
                  <a:pt x="66154" y="20199"/>
                  <a:pt x="66257" y="20221"/>
                </a:cubicBezTo>
                <a:lnTo>
                  <a:pt x="65135" y="24208"/>
                </a:lnTo>
                <a:lnTo>
                  <a:pt x="52946" y="15158"/>
                </a:lnTo>
                <a:cubicBezTo>
                  <a:pt x="53061" y="14963"/>
                  <a:pt x="53118" y="14757"/>
                  <a:pt x="53130" y="14551"/>
                </a:cubicBezTo>
                <a:close/>
                <a:moveTo>
                  <a:pt x="86018" y="19248"/>
                </a:moveTo>
                <a:lnTo>
                  <a:pt x="93086" y="23234"/>
                </a:lnTo>
                <a:cubicBezTo>
                  <a:pt x="93005" y="23429"/>
                  <a:pt x="93005" y="23658"/>
                  <a:pt x="93108" y="23841"/>
                </a:cubicBezTo>
                <a:lnTo>
                  <a:pt x="88710" y="26751"/>
                </a:lnTo>
                <a:lnTo>
                  <a:pt x="85456" y="19763"/>
                </a:lnTo>
                <a:cubicBezTo>
                  <a:pt x="85628" y="19683"/>
                  <a:pt x="85789" y="19557"/>
                  <a:pt x="85915" y="19397"/>
                </a:cubicBezTo>
                <a:cubicBezTo>
                  <a:pt x="85949" y="19351"/>
                  <a:pt x="85983" y="19305"/>
                  <a:pt x="86018" y="19248"/>
                </a:cubicBezTo>
                <a:close/>
                <a:moveTo>
                  <a:pt x="88641" y="26957"/>
                </a:moveTo>
                <a:lnTo>
                  <a:pt x="88893" y="27507"/>
                </a:lnTo>
                <a:lnTo>
                  <a:pt x="88904" y="27507"/>
                </a:lnTo>
                <a:cubicBezTo>
                  <a:pt x="88744" y="27587"/>
                  <a:pt x="88607" y="27702"/>
                  <a:pt x="88492" y="27839"/>
                </a:cubicBezTo>
                <a:cubicBezTo>
                  <a:pt x="88309" y="28068"/>
                  <a:pt x="88206" y="28343"/>
                  <a:pt x="88194" y="28618"/>
                </a:cubicBezTo>
                <a:lnTo>
                  <a:pt x="85915" y="28767"/>
                </a:lnTo>
                <a:lnTo>
                  <a:pt x="88641" y="26957"/>
                </a:lnTo>
                <a:close/>
                <a:moveTo>
                  <a:pt x="85330" y="19821"/>
                </a:moveTo>
                <a:lnTo>
                  <a:pt x="88584" y="26831"/>
                </a:lnTo>
                <a:lnTo>
                  <a:pt x="85628" y="28778"/>
                </a:lnTo>
                <a:lnTo>
                  <a:pt x="80244" y="29122"/>
                </a:lnTo>
                <a:lnTo>
                  <a:pt x="84322" y="19866"/>
                </a:lnTo>
                <a:cubicBezTo>
                  <a:pt x="84472" y="19913"/>
                  <a:pt x="84626" y="19936"/>
                  <a:pt x="84779" y="19936"/>
                </a:cubicBezTo>
                <a:cubicBezTo>
                  <a:pt x="84967" y="19936"/>
                  <a:pt x="85154" y="19901"/>
                  <a:pt x="85330" y="19832"/>
                </a:cubicBezTo>
                <a:lnTo>
                  <a:pt x="85330" y="19821"/>
                </a:lnTo>
                <a:close/>
                <a:moveTo>
                  <a:pt x="83337" y="18698"/>
                </a:moveTo>
                <a:cubicBezTo>
                  <a:pt x="83383" y="19042"/>
                  <a:pt x="83566" y="19362"/>
                  <a:pt x="83853" y="19603"/>
                </a:cubicBezTo>
                <a:cubicBezTo>
                  <a:pt x="83921" y="19660"/>
                  <a:pt x="83990" y="19706"/>
                  <a:pt x="84059" y="19752"/>
                </a:cubicBezTo>
                <a:lnTo>
                  <a:pt x="79923" y="29145"/>
                </a:lnTo>
                <a:lnTo>
                  <a:pt x="72420" y="29615"/>
                </a:lnTo>
                <a:lnTo>
                  <a:pt x="65249" y="24299"/>
                </a:lnTo>
                <a:lnTo>
                  <a:pt x="66406" y="20244"/>
                </a:lnTo>
                <a:cubicBezTo>
                  <a:pt x="66624" y="20244"/>
                  <a:pt x="66842" y="20153"/>
                  <a:pt x="66991" y="19969"/>
                </a:cubicBezTo>
                <a:cubicBezTo>
                  <a:pt x="67082" y="19866"/>
                  <a:pt x="67128" y="19740"/>
                  <a:pt x="67151" y="19614"/>
                </a:cubicBezTo>
                <a:lnTo>
                  <a:pt x="83337" y="18698"/>
                </a:lnTo>
                <a:close/>
                <a:moveTo>
                  <a:pt x="65169" y="24597"/>
                </a:moveTo>
                <a:lnTo>
                  <a:pt x="71974" y="29649"/>
                </a:lnTo>
                <a:lnTo>
                  <a:pt x="64860" y="30096"/>
                </a:lnTo>
                <a:cubicBezTo>
                  <a:pt x="64780" y="29809"/>
                  <a:pt x="64619" y="29535"/>
                  <a:pt x="64367" y="29340"/>
                </a:cubicBezTo>
                <a:cubicBezTo>
                  <a:pt x="64230" y="29225"/>
                  <a:pt x="64069" y="29134"/>
                  <a:pt x="63898" y="29088"/>
                </a:cubicBezTo>
                <a:lnTo>
                  <a:pt x="65169" y="24597"/>
                </a:lnTo>
                <a:close/>
                <a:moveTo>
                  <a:pt x="50518" y="14883"/>
                </a:moveTo>
                <a:cubicBezTo>
                  <a:pt x="50587" y="15112"/>
                  <a:pt x="50736" y="15330"/>
                  <a:pt x="50930" y="15502"/>
                </a:cubicBezTo>
                <a:lnTo>
                  <a:pt x="42958" y="32937"/>
                </a:lnTo>
                <a:lnTo>
                  <a:pt x="35947" y="24517"/>
                </a:lnTo>
                <a:lnTo>
                  <a:pt x="36107" y="24265"/>
                </a:lnTo>
                <a:lnTo>
                  <a:pt x="50518" y="14883"/>
                </a:lnTo>
                <a:close/>
                <a:moveTo>
                  <a:pt x="51171" y="15662"/>
                </a:moveTo>
                <a:cubicBezTo>
                  <a:pt x="51366" y="15769"/>
                  <a:pt x="51579" y="15821"/>
                  <a:pt x="51792" y="15821"/>
                </a:cubicBezTo>
                <a:cubicBezTo>
                  <a:pt x="51966" y="15821"/>
                  <a:pt x="52140" y="15787"/>
                  <a:pt x="52305" y="15720"/>
                </a:cubicBezTo>
                <a:lnTo>
                  <a:pt x="56303" y="26281"/>
                </a:lnTo>
                <a:cubicBezTo>
                  <a:pt x="56223" y="26327"/>
                  <a:pt x="56154" y="26396"/>
                  <a:pt x="56085" y="26465"/>
                </a:cubicBezTo>
                <a:cubicBezTo>
                  <a:pt x="55902" y="26694"/>
                  <a:pt x="55856" y="26980"/>
                  <a:pt x="55936" y="27232"/>
                </a:cubicBezTo>
                <a:lnTo>
                  <a:pt x="43416" y="33487"/>
                </a:lnTo>
                <a:lnTo>
                  <a:pt x="43164" y="33177"/>
                </a:lnTo>
                <a:lnTo>
                  <a:pt x="51171" y="15662"/>
                </a:lnTo>
                <a:close/>
                <a:moveTo>
                  <a:pt x="85147" y="29099"/>
                </a:moveTo>
                <a:lnTo>
                  <a:pt x="78251" y="33658"/>
                </a:lnTo>
                <a:lnTo>
                  <a:pt x="80118" y="29420"/>
                </a:lnTo>
                <a:lnTo>
                  <a:pt x="85147" y="29099"/>
                </a:lnTo>
                <a:close/>
                <a:moveTo>
                  <a:pt x="79797" y="29443"/>
                </a:moveTo>
                <a:lnTo>
                  <a:pt x="77919" y="33704"/>
                </a:lnTo>
                <a:lnTo>
                  <a:pt x="72775" y="29878"/>
                </a:lnTo>
                <a:lnTo>
                  <a:pt x="79797" y="29443"/>
                </a:lnTo>
                <a:close/>
                <a:moveTo>
                  <a:pt x="43038" y="33464"/>
                </a:moveTo>
                <a:lnTo>
                  <a:pt x="43152" y="33624"/>
                </a:lnTo>
                <a:lnTo>
                  <a:pt x="42912" y="33750"/>
                </a:lnTo>
                <a:lnTo>
                  <a:pt x="42912" y="33739"/>
                </a:lnTo>
                <a:lnTo>
                  <a:pt x="43038" y="33464"/>
                </a:lnTo>
                <a:close/>
                <a:moveTo>
                  <a:pt x="52775" y="15387"/>
                </a:moveTo>
                <a:lnTo>
                  <a:pt x="65043" y="24506"/>
                </a:lnTo>
                <a:lnTo>
                  <a:pt x="63760" y="29042"/>
                </a:lnTo>
                <a:cubicBezTo>
                  <a:pt x="63646" y="29015"/>
                  <a:pt x="63530" y="29002"/>
                  <a:pt x="63414" y="29002"/>
                </a:cubicBezTo>
                <a:cubicBezTo>
                  <a:pt x="62980" y="29002"/>
                  <a:pt x="62549" y="29187"/>
                  <a:pt x="62260" y="29557"/>
                </a:cubicBezTo>
                <a:cubicBezTo>
                  <a:pt x="61973" y="29901"/>
                  <a:pt x="61870" y="30348"/>
                  <a:pt x="61950" y="30772"/>
                </a:cubicBezTo>
                <a:lnTo>
                  <a:pt x="57254" y="34243"/>
                </a:lnTo>
                <a:lnTo>
                  <a:pt x="56887" y="27805"/>
                </a:lnTo>
                <a:cubicBezTo>
                  <a:pt x="57070" y="27770"/>
                  <a:pt x="57242" y="27679"/>
                  <a:pt x="57380" y="27518"/>
                </a:cubicBezTo>
                <a:cubicBezTo>
                  <a:pt x="57666" y="27163"/>
                  <a:pt x="57609" y="26636"/>
                  <a:pt x="57254" y="26350"/>
                </a:cubicBezTo>
                <a:cubicBezTo>
                  <a:pt x="57106" y="26219"/>
                  <a:pt x="56924" y="26161"/>
                  <a:pt x="56745" y="26161"/>
                </a:cubicBezTo>
                <a:cubicBezTo>
                  <a:pt x="56689" y="26161"/>
                  <a:pt x="56633" y="26167"/>
                  <a:pt x="56578" y="26178"/>
                </a:cubicBezTo>
                <a:lnTo>
                  <a:pt x="52557" y="15582"/>
                </a:lnTo>
                <a:cubicBezTo>
                  <a:pt x="52637" y="15525"/>
                  <a:pt x="52717" y="15468"/>
                  <a:pt x="52775" y="15387"/>
                </a:cubicBezTo>
                <a:close/>
                <a:moveTo>
                  <a:pt x="78033" y="34151"/>
                </a:moveTo>
                <a:lnTo>
                  <a:pt x="78320" y="34357"/>
                </a:lnTo>
                <a:lnTo>
                  <a:pt x="77736" y="34838"/>
                </a:lnTo>
                <a:lnTo>
                  <a:pt x="78033" y="34151"/>
                </a:lnTo>
                <a:close/>
                <a:moveTo>
                  <a:pt x="88217" y="28904"/>
                </a:moveTo>
                <a:cubicBezTo>
                  <a:pt x="88251" y="29156"/>
                  <a:pt x="88366" y="29397"/>
                  <a:pt x="88549" y="29592"/>
                </a:cubicBezTo>
                <a:lnTo>
                  <a:pt x="82959" y="35445"/>
                </a:lnTo>
                <a:lnTo>
                  <a:pt x="78228" y="33933"/>
                </a:lnTo>
                <a:lnTo>
                  <a:pt x="78171" y="33887"/>
                </a:lnTo>
                <a:lnTo>
                  <a:pt x="85433" y="29088"/>
                </a:lnTo>
                <a:lnTo>
                  <a:pt x="88217" y="28904"/>
                </a:lnTo>
                <a:close/>
                <a:moveTo>
                  <a:pt x="55959" y="27541"/>
                </a:moveTo>
                <a:lnTo>
                  <a:pt x="45924" y="36488"/>
                </a:lnTo>
                <a:lnTo>
                  <a:pt x="43610" y="33716"/>
                </a:lnTo>
                <a:lnTo>
                  <a:pt x="55959" y="27541"/>
                </a:lnTo>
                <a:close/>
                <a:moveTo>
                  <a:pt x="62030" y="31070"/>
                </a:moveTo>
                <a:lnTo>
                  <a:pt x="57391" y="36488"/>
                </a:lnTo>
                <a:lnTo>
                  <a:pt x="57277" y="34586"/>
                </a:lnTo>
                <a:lnTo>
                  <a:pt x="62030" y="31070"/>
                </a:lnTo>
                <a:close/>
                <a:moveTo>
                  <a:pt x="35832" y="24826"/>
                </a:moveTo>
                <a:lnTo>
                  <a:pt x="42832" y="33223"/>
                </a:lnTo>
                <a:lnTo>
                  <a:pt x="42499" y="33945"/>
                </a:lnTo>
                <a:lnTo>
                  <a:pt x="36073" y="37164"/>
                </a:lnTo>
                <a:cubicBezTo>
                  <a:pt x="36027" y="37095"/>
                  <a:pt x="35970" y="37038"/>
                  <a:pt x="35901" y="36980"/>
                </a:cubicBezTo>
                <a:cubicBezTo>
                  <a:pt x="35775" y="36889"/>
                  <a:pt x="35638" y="36820"/>
                  <a:pt x="35489" y="36797"/>
                </a:cubicBezTo>
                <a:lnTo>
                  <a:pt x="35832" y="24826"/>
                </a:lnTo>
                <a:close/>
                <a:moveTo>
                  <a:pt x="72329" y="29913"/>
                </a:moveTo>
                <a:lnTo>
                  <a:pt x="77804" y="33968"/>
                </a:lnTo>
                <a:lnTo>
                  <a:pt x="77804" y="33979"/>
                </a:lnTo>
                <a:lnTo>
                  <a:pt x="77254" y="35228"/>
                </a:lnTo>
                <a:lnTo>
                  <a:pt x="74986" y="37061"/>
                </a:lnTo>
                <a:lnTo>
                  <a:pt x="74986" y="37049"/>
                </a:lnTo>
                <a:cubicBezTo>
                  <a:pt x="74834" y="36926"/>
                  <a:pt x="74650" y="36867"/>
                  <a:pt x="74467" y="36867"/>
                </a:cubicBezTo>
                <a:cubicBezTo>
                  <a:pt x="74223" y="36867"/>
                  <a:pt x="73981" y="36972"/>
                  <a:pt x="73818" y="37175"/>
                </a:cubicBezTo>
                <a:cubicBezTo>
                  <a:pt x="73772" y="37209"/>
                  <a:pt x="73749" y="37267"/>
                  <a:pt x="73726" y="37313"/>
                </a:cubicBezTo>
                <a:lnTo>
                  <a:pt x="64780" y="31138"/>
                </a:lnTo>
                <a:cubicBezTo>
                  <a:pt x="64894" y="30898"/>
                  <a:pt x="64940" y="30634"/>
                  <a:pt x="64917" y="30382"/>
                </a:cubicBezTo>
                <a:lnTo>
                  <a:pt x="72329" y="29913"/>
                </a:lnTo>
                <a:close/>
                <a:moveTo>
                  <a:pt x="88652" y="29695"/>
                </a:moveTo>
                <a:cubicBezTo>
                  <a:pt x="88664" y="29695"/>
                  <a:pt x="88675" y="29706"/>
                  <a:pt x="88687" y="29718"/>
                </a:cubicBezTo>
                <a:cubicBezTo>
                  <a:pt x="88927" y="29901"/>
                  <a:pt x="89214" y="30004"/>
                  <a:pt x="89489" y="30004"/>
                </a:cubicBezTo>
                <a:lnTo>
                  <a:pt x="90153" y="37736"/>
                </a:lnTo>
                <a:lnTo>
                  <a:pt x="83108" y="35491"/>
                </a:lnTo>
                <a:lnTo>
                  <a:pt x="88652" y="29695"/>
                </a:lnTo>
                <a:close/>
                <a:moveTo>
                  <a:pt x="93189" y="23956"/>
                </a:moveTo>
                <a:cubicBezTo>
                  <a:pt x="93212" y="23990"/>
                  <a:pt x="93246" y="24025"/>
                  <a:pt x="93292" y="24059"/>
                </a:cubicBezTo>
                <a:cubicBezTo>
                  <a:pt x="93383" y="24128"/>
                  <a:pt x="93486" y="24173"/>
                  <a:pt x="93590" y="24196"/>
                </a:cubicBezTo>
                <a:lnTo>
                  <a:pt x="92261" y="38412"/>
                </a:lnTo>
                <a:lnTo>
                  <a:pt x="90451" y="37828"/>
                </a:lnTo>
                <a:lnTo>
                  <a:pt x="89775" y="29981"/>
                </a:lnTo>
                <a:cubicBezTo>
                  <a:pt x="90073" y="29924"/>
                  <a:pt x="90359" y="29775"/>
                  <a:pt x="90554" y="29523"/>
                </a:cubicBezTo>
                <a:cubicBezTo>
                  <a:pt x="91024" y="28950"/>
                  <a:pt x="90932" y="28114"/>
                  <a:pt x="90371" y="27644"/>
                </a:cubicBezTo>
                <a:cubicBezTo>
                  <a:pt x="90123" y="27441"/>
                  <a:pt x="89825" y="27343"/>
                  <a:pt x="89529" y="27343"/>
                </a:cubicBezTo>
                <a:cubicBezTo>
                  <a:pt x="89359" y="27343"/>
                  <a:pt x="89189" y="27375"/>
                  <a:pt x="89030" y="27438"/>
                </a:cubicBezTo>
                <a:lnTo>
                  <a:pt x="88767" y="26877"/>
                </a:lnTo>
                <a:lnTo>
                  <a:pt x="93189" y="23956"/>
                </a:lnTo>
                <a:close/>
                <a:moveTo>
                  <a:pt x="77002" y="35801"/>
                </a:moveTo>
                <a:lnTo>
                  <a:pt x="75731" y="38699"/>
                </a:lnTo>
                <a:lnTo>
                  <a:pt x="75078" y="38252"/>
                </a:lnTo>
                <a:cubicBezTo>
                  <a:pt x="75089" y="38240"/>
                  <a:pt x="75101" y="38229"/>
                  <a:pt x="75101" y="38218"/>
                </a:cubicBezTo>
                <a:cubicBezTo>
                  <a:pt x="75330" y="37943"/>
                  <a:pt x="75341" y="37565"/>
                  <a:pt x="75170" y="37278"/>
                </a:cubicBezTo>
                <a:lnTo>
                  <a:pt x="77002" y="35801"/>
                </a:lnTo>
                <a:close/>
                <a:moveTo>
                  <a:pt x="94346" y="23841"/>
                </a:moveTo>
                <a:lnTo>
                  <a:pt x="108951" y="29821"/>
                </a:lnTo>
                <a:lnTo>
                  <a:pt x="97656" y="39512"/>
                </a:lnTo>
                <a:cubicBezTo>
                  <a:pt x="97656" y="39512"/>
                  <a:pt x="97656" y="39501"/>
                  <a:pt x="97645" y="39489"/>
                </a:cubicBezTo>
                <a:cubicBezTo>
                  <a:pt x="97500" y="39375"/>
                  <a:pt x="97327" y="39327"/>
                  <a:pt x="97161" y="39327"/>
                </a:cubicBezTo>
                <a:cubicBezTo>
                  <a:pt x="97142" y="39327"/>
                  <a:pt x="97124" y="39328"/>
                  <a:pt x="97106" y="39329"/>
                </a:cubicBezTo>
                <a:lnTo>
                  <a:pt x="93933" y="24185"/>
                </a:lnTo>
                <a:cubicBezTo>
                  <a:pt x="94059" y="24139"/>
                  <a:pt x="94174" y="24070"/>
                  <a:pt x="94265" y="23956"/>
                </a:cubicBezTo>
                <a:cubicBezTo>
                  <a:pt x="94300" y="23921"/>
                  <a:pt x="94323" y="23887"/>
                  <a:pt x="94346" y="23841"/>
                </a:cubicBezTo>
                <a:close/>
                <a:moveTo>
                  <a:pt x="93796" y="24208"/>
                </a:moveTo>
                <a:lnTo>
                  <a:pt x="96969" y="39363"/>
                </a:lnTo>
                <a:cubicBezTo>
                  <a:pt x="96831" y="39409"/>
                  <a:pt x="96705" y="39478"/>
                  <a:pt x="96614" y="39604"/>
                </a:cubicBezTo>
                <a:cubicBezTo>
                  <a:pt x="96568" y="39649"/>
                  <a:pt x="96534" y="39707"/>
                  <a:pt x="96511" y="39775"/>
                </a:cubicBezTo>
                <a:lnTo>
                  <a:pt x="92398" y="38458"/>
                </a:lnTo>
                <a:lnTo>
                  <a:pt x="93738" y="24208"/>
                </a:lnTo>
                <a:close/>
                <a:moveTo>
                  <a:pt x="56188" y="27621"/>
                </a:moveTo>
                <a:cubicBezTo>
                  <a:pt x="56188" y="27621"/>
                  <a:pt x="56200" y="27633"/>
                  <a:pt x="56211" y="27644"/>
                </a:cubicBezTo>
                <a:cubicBezTo>
                  <a:pt x="56349" y="27759"/>
                  <a:pt x="56509" y="27816"/>
                  <a:pt x="56669" y="27828"/>
                </a:cubicBezTo>
                <a:lnTo>
                  <a:pt x="57059" y="34403"/>
                </a:lnTo>
                <a:lnTo>
                  <a:pt x="49098" y="40302"/>
                </a:lnTo>
                <a:lnTo>
                  <a:pt x="46062" y="36648"/>
                </a:lnTo>
                <a:lnTo>
                  <a:pt x="56188" y="27621"/>
                </a:lnTo>
                <a:close/>
                <a:moveTo>
                  <a:pt x="78583" y="34197"/>
                </a:moveTo>
                <a:lnTo>
                  <a:pt x="82845" y="35560"/>
                </a:lnTo>
                <a:lnTo>
                  <a:pt x="78205" y="40406"/>
                </a:lnTo>
                <a:lnTo>
                  <a:pt x="75960" y="38859"/>
                </a:lnTo>
                <a:lnTo>
                  <a:pt x="77484" y="35411"/>
                </a:lnTo>
                <a:lnTo>
                  <a:pt x="78652" y="34472"/>
                </a:lnTo>
                <a:cubicBezTo>
                  <a:pt x="78686" y="34437"/>
                  <a:pt x="78698" y="34392"/>
                  <a:pt x="78698" y="34357"/>
                </a:cubicBezTo>
                <a:cubicBezTo>
                  <a:pt x="78698" y="34311"/>
                  <a:pt x="78675" y="34266"/>
                  <a:pt x="78641" y="34243"/>
                </a:cubicBezTo>
                <a:lnTo>
                  <a:pt x="78583" y="34197"/>
                </a:lnTo>
                <a:close/>
                <a:moveTo>
                  <a:pt x="43347" y="33842"/>
                </a:moveTo>
                <a:lnTo>
                  <a:pt x="45707" y="36671"/>
                </a:lnTo>
                <a:lnTo>
                  <a:pt x="39063" y="42593"/>
                </a:lnTo>
                <a:cubicBezTo>
                  <a:pt x="39051" y="42571"/>
                  <a:pt x="39040" y="42559"/>
                  <a:pt x="39017" y="42548"/>
                </a:cubicBezTo>
                <a:cubicBezTo>
                  <a:pt x="38983" y="42525"/>
                  <a:pt x="38948" y="42490"/>
                  <a:pt x="38914" y="42479"/>
                </a:cubicBezTo>
                <a:lnTo>
                  <a:pt x="42717" y="34162"/>
                </a:lnTo>
                <a:lnTo>
                  <a:pt x="43347" y="33842"/>
                </a:lnTo>
                <a:close/>
                <a:moveTo>
                  <a:pt x="57070" y="34747"/>
                </a:moveTo>
                <a:lnTo>
                  <a:pt x="57185" y="36717"/>
                </a:lnTo>
                <a:lnTo>
                  <a:pt x="51572" y="43269"/>
                </a:lnTo>
                <a:lnTo>
                  <a:pt x="49281" y="40520"/>
                </a:lnTo>
                <a:lnTo>
                  <a:pt x="57070" y="34747"/>
                </a:lnTo>
                <a:close/>
                <a:moveTo>
                  <a:pt x="42305" y="34357"/>
                </a:moveTo>
                <a:lnTo>
                  <a:pt x="38662" y="42353"/>
                </a:lnTo>
                <a:cubicBezTo>
                  <a:pt x="38562" y="42324"/>
                  <a:pt x="38459" y="42310"/>
                  <a:pt x="38356" y="42310"/>
                </a:cubicBezTo>
                <a:cubicBezTo>
                  <a:pt x="38044" y="42310"/>
                  <a:pt x="37732" y="42441"/>
                  <a:pt x="37516" y="42708"/>
                </a:cubicBezTo>
                <a:cubicBezTo>
                  <a:pt x="37322" y="42949"/>
                  <a:pt x="37253" y="43258"/>
                  <a:pt x="37299" y="43544"/>
                </a:cubicBezTo>
                <a:lnTo>
                  <a:pt x="33140" y="44484"/>
                </a:lnTo>
                <a:lnTo>
                  <a:pt x="33140" y="44484"/>
                </a:lnTo>
                <a:lnTo>
                  <a:pt x="35386" y="38607"/>
                </a:lnTo>
                <a:cubicBezTo>
                  <a:pt x="35626" y="38596"/>
                  <a:pt x="35867" y="38481"/>
                  <a:pt x="36039" y="38275"/>
                </a:cubicBezTo>
                <a:cubicBezTo>
                  <a:pt x="36233" y="38023"/>
                  <a:pt x="36291" y="37702"/>
                  <a:pt x="36199" y="37416"/>
                </a:cubicBezTo>
                <a:lnTo>
                  <a:pt x="42305" y="34357"/>
                </a:lnTo>
                <a:close/>
                <a:moveTo>
                  <a:pt x="45844" y="36843"/>
                </a:moveTo>
                <a:lnTo>
                  <a:pt x="48868" y="40474"/>
                </a:lnTo>
                <a:lnTo>
                  <a:pt x="42706" y="45033"/>
                </a:lnTo>
                <a:lnTo>
                  <a:pt x="39384" y="43647"/>
                </a:lnTo>
                <a:cubicBezTo>
                  <a:pt x="39464" y="43349"/>
                  <a:pt x="39395" y="43017"/>
                  <a:pt x="39212" y="42754"/>
                </a:cubicBezTo>
                <a:lnTo>
                  <a:pt x="45844" y="36843"/>
                </a:lnTo>
                <a:close/>
                <a:moveTo>
                  <a:pt x="34664" y="38332"/>
                </a:moveTo>
                <a:cubicBezTo>
                  <a:pt x="34687" y="38355"/>
                  <a:pt x="34710" y="38378"/>
                  <a:pt x="34744" y="38401"/>
                </a:cubicBezTo>
                <a:lnTo>
                  <a:pt x="34744" y="38412"/>
                </a:lnTo>
                <a:cubicBezTo>
                  <a:pt x="34847" y="38492"/>
                  <a:pt x="34962" y="38550"/>
                  <a:pt x="35088" y="38584"/>
                </a:cubicBezTo>
                <a:lnTo>
                  <a:pt x="32808" y="44564"/>
                </a:lnTo>
                <a:lnTo>
                  <a:pt x="28467" y="45549"/>
                </a:lnTo>
                <a:cubicBezTo>
                  <a:pt x="28387" y="45274"/>
                  <a:pt x="28261" y="45010"/>
                  <a:pt x="28066" y="44781"/>
                </a:cubicBezTo>
                <a:lnTo>
                  <a:pt x="34664" y="38332"/>
                </a:lnTo>
                <a:close/>
                <a:moveTo>
                  <a:pt x="75903" y="38997"/>
                </a:moveTo>
                <a:lnTo>
                  <a:pt x="78102" y="40509"/>
                </a:lnTo>
                <a:lnTo>
                  <a:pt x="73062" y="45767"/>
                </a:lnTo>
                <a:cubicBezTo>
                  <a:pt x="73027" y="45744"/>
                  <a:pt x="72993" y="45721"/>
                  <a:pt x="72959" y="45698"/>
                </a:cubicBezTo>
                <a:lnTo>
                  <a:pt x="75903" y="38997"/>
                </a:lnTo>
                <a:close/>
                <a:moveTo>
                  <a:pt x="109088" y="29981"/>
                </a:moveTo>
                <a:lnTo>
                  <a:pt x="112754" y="45182"/>
                </a:lnTo>
                <a:cubicBezTo>
                  <a:pt x="112445" y="45274"/>
                  <a:pt x="112147" y="45457"/>
                  <a:pt x="111918" y="45732"/>
                </a:cubicBezTo>
                <a:cubicBezTo>
                  <a:pt x="111838" y="45835"/>
                  <a:pt x="111780" y="45938"/>
                  <a:pt x="111723" y="46041"/>
                </a:cubicBezTo>
                <a:lnTo>
                  <a:pt x="97897" y="40245"/>
                </a:lnTo>
                <a:cubicBezTo>
                  <a:pt x="97943" y="40050"/>
                  <a:pt x="97908" y="39844"/>
                  <a:pt x="97805" y="39672"/>
                </a:cubicBezTo>
                <a:lnTo>
                  <a:pt x="109088" y="29981"/>
                </a:lnTo>
                <a:close/>
                <a:moveTo>
                  <a:pt x="35546" y="25124"/>
                </a:moveTo>
                <a:lnTo>
                  <a:pt x="35214" y="36786"/>
                </a:lnTo>
                <a:lnTo>
                  <a:pt x="35202" y="36786"/>
                </a:lnTo>
                <a:cubicBezTo>
                  <a:pt x="34985" y="36820"/>
                  <a:pt x="34767" y="36923"/>
                  <a:pt x="34607" y="37118"/>
                </a:cubicBezTo>
                <a:cubicBezTo>
                  <a:pt x="34378" y="37404"/>
                  <a:pt x="34343" y="37794"/>
                  <a:pt x="34504" y="38103"/>
                </a:cubicBezTo>
                <a:lnTo>
                  <a:pt x="27860" y="44587"/>
                </a:lnTo>
                <a:cubicBezTo>
                  <a:pt x="27837" y="44564"/>
                  <a:pt x="27825" y="44541"/>
                  <a:pt x="27802" y="44529"/>
                </a:cubicBezTo>
                <a:cubicBezTo>
                  <a:pt x="27436" y="44228"/>
                  <a:pt x="26995" y="44082"/>
                  <a:pt x="26557" y="44082"/>
                </a:cubicBezTo>
                <a:cubicBezTo>
                  <a:pt x="25981" y="44082"/>
                  <a:pt x="25409" y="44334"/>
                  <a:pt x="25019" y="44816"/>
                </a:cubicBezTo>
                <a:cubicBezTo>
                  <a:pt x="24652" y="45263"/>
                  <a:pt x="24515" y="45824"/>
                  <a:pt x="24595" y="46351"/>
                </a:cubicBezTo>
                <a:lnTo>
                  <a:pt x="20998" y="47015"/>
                </a:lnTo>
                <a:lnTo>
                  <a:pt x="20998" y="47015"/>
                </a:lnTo>
                <a:lnTo>
                  <a:pt x="35546" y="25124"/>
                </a:lnTo>
                <a:close/>
                <a:moveTo>
                  <a:pt x="49040" y="40692"/>
                </a:moveTo>
                <a:lnTo>
                  <a:pt x="51377" y="43487"/>
                </a:lnTo>
                <a:lnTo>
                  <a:pt x="48124" y="47279"/>
                </a:lnTo>
                <a:lnTo>
                  <a:pt x="43015" y="45159"/>
                </a:lnTo>
                <a:lnTo>
                  <a:pt x="49040" y="40692"/>
                </a:lnTo>
                <a:close/>
                <a:moveTo>
                  <a:pt x="39269" y="43911"/>
                </a:moveTo>
                <a:lnTo>
                  <a:pt x="42442" y="45228"/>
                </a:lnTo>
                <a:lnTo>
                  <a:pt x="39074" y="47725"/>
                </a:lnTo>
                <a:lnTo>
                  <a:pt x="38605" y="44415"/>
                </a:lnTo>
                <a:cubicBezTo>
                  <a:pt x="38822" y="44358"/>
                  <a:pt x="39028" y="44232"/>
                  <a:pt x="39177" y="44048"/>
                </a:cubicBezTo>
                <a:cubicBezTo>
                  <a:pt x="39212" y="44002"/>
                  <a:pt x="39246" y="43957"/>
                  <a:pt x="39269" y="43911"/>
                </a:cubicBezTo>
                <a:close/>
                <a:moveTo>
                  <a:pt x="32740" y="44724"/>
                </a:moveTo>
                <a:lnTo>
                  <a:pt x="31399" y="48252"/>
                </a:lnTo>
                <a:lnTo>
                  <a:pt x="28387" y="46798"/>
                </a:lnTo>
                <a:cubicBezTo>
                  <a:pt x="28535" y="46442"/>
                  <a:pt x="28570" y="46064"/>
                  <a:pt x="28501" y="45698"/>
                </a:cubicBezTo>
                <a:lnTo>
                  <a:pt x="32740" y="44724"/>
                </a:lnTo>
                <a:close/>
                <a:moveTo>
                  <a:pt x="90462" y="37988"/>
                </a:moveTo>
                <a:lnTo>
                  <a:pt x="92249" y="38561"/>
                </a:lnTo>
                <a:lnTo>
                  <a:pt x="91333" y="48310"/>
                </a:lnTo>
                <a:lnTo>
                  <a:pt x="90462" y="37988"/>
                </a:lnTo>
                <a:close/>
                <a:moveTo>
                  <a:pt x="92387" y="38607"/>
                </a:moveTo>
                <a:lnTo>
                  <a:pt x="96476" y="39901"/>
                </a:lnTo>
                <a:cubicBezTo>
                  <a:pt x="96419" y="40165"/>
                  <a:pt x="96499" y="40451"/>
                  <a:pt x="96717" y="40623"/>
                </a:cubicBezTo>
                <a:cubicBezTo>
                  <a:pt x="96728" y="40635"/>
                  <a:pt x="96728" y="40635"/>
                  <a:pt x="96740" y="40635"/>
                </a:cubicBezTo>
                <a:lnTo>
                  <a:pt x="91791" y="48585"/>
                </a:lnTo>
                <a:cubicBezTo>
                  <a:pt x="91688" y="48527"/>
                  <a:pt x="91585" y="48493"/>
                  <a:pt x="91470" y="48470"/>
                </a:cubicBezTo>
                <a:lnTo>
                  <a:pt x="91459" y="48470"/>
                </a:lnTo>
                <a:lnTo>
                  <a:pt x="92387" y="38607"/>
                </a:lnTo>
                <a:close/>
                <a:moveTo>
                  <a:pt x="82993" y="35606"/>
                </a:moveTo>
                <a:lnTo>
                  <a:pt x="90164" y="37897"/>
                </a:lnTo>
                <a:lnTo>
                  <a:pt x="91058" y="48481"/>
                </a:lnTo>
                <a:cubicBezTo>
                  <a:pt x="90840" y="48527"/>
                  <a:pt x="90623" y="48653"/>
                  <a:pt x="90474" y="48848"/>
                </a:cubicBezTo>
                <a:cubicBezTo>
                  <a:pt x="90462" y="48848"/>
                  <a:pt x="90462" y="48859"/>
                  <a:pt x="90462" y="48859"/>
                </a:cubicBezTo>
                <a:lnTo>
                  <a:pt x="78320" y="40486"/>
                </a:lnTo>
                <a:lnTo>
                  <a:pt x="82993" y="35606"/>
                </a:lnTo>
                <a:close/>
                <a:moveTo>
                  <a:pt x="78217" y="40589"/>
                </a:moveTo>
                <a:lnTo>
                  <a:pt x="90382" y="48974"/>
                </a:lnTo>
                <a:cubicBezTo>
                  <a:pt x="90336" y="49054"/>
                  <a:pt x="90290" y="49134"/>
                  <a:pt x="90268" y="49215"/>
                </a:cubicBezTo>
                <a:lnTo>
                  <a:pt x="73291" y="46534"/>
                </a:lnTo>
                <a:cubicBezTo>
                  <a:pt x="73371" y="46305"/>
                  <a:pt x="73325" y="46053"/>
                  <a:pt x="73165" y="45870"/>
                </a:cubicBezTo>
                <a:lnTo>
                  <a:pt x="78217" y="40589"/>
                </a:lnTo>
                <a:close/>
                <a:moveTo>
                  <a:pt x="97805" y="40440"/>
                </a:moveTo>
                <a:lnTo>
                  <a:pt x="111643" y="46248"/>
                </a:lnTo>
                <a:cubicBezTo>
                  <a:pt x="111563" y="46465"/>
                  <a:pt x="111540" y="46694"/>
                  <a:pt x="111551" y="46924"/>
                </a:cubicBezTo>
                <a:lnTo>
                  <a:pt x="92341" y="49318"/>
                </a:lnTo>
                <a:cubicBezTo>
                  <a:pt x="92295" y="49077"/>
                  <a:pt x="92169" y="48859"/>
                  <a:pt x="91963" y="48699"/>
                </a:cubicBezTo>
                <a:cubicBezTo>
                  <a:pt x="91951" y="48676"/>
                  <a:pt x="91929" y="48665"/>
                  <a:pt x="91917" y="48653"/>
                </a:cubicBezTo>
                <a:lnTo>
                  <a:pt x="96854" y="40715"/>
                </a:lnTo>
                <a:cubicBezTo>
                  <a:pt x="96961" y="40766"/>
                  <a:pt x="97075" y="40792"/>
                  <a:pt x="97187" y="40792"/>
                </a:cubicBezTo>
                <a:cubicBezTo>
                  <a:pt x="97399" y="40792"/>
                  <a:pt x="97605" y="40700"/>
                  <a:pt x="97748" y="40520"/>
                </a:cubicBezTo>
                <a:cubicBezTo>
                  <a:pt x="97771" y="40497"/>
                  <a:pt x="97794" y="40463"/>
                  <a:pt x="97805" y="40440"/>
                </a:cubicBezTo>
                <a:close/>
                <a:moveTo>
                  <a:pt x="62179" y="31344"/>
                </a:moveTo>
                <a:cubicBezTo>
                  <a:pt x="62260" y="31459"/>
                  <a:pt x="62351" y="31574"/>
                  <a:pt x="62477" y="31665"/>
                </a:cubicBezTo>
                <a:cubicBezTo>
                  <a:pt x="62603" y="31780"/>
                  <a:pt x="62752" y="31860"/>
                  <a:pt x="62913" y="31917"/>
                </a:cubicBezTo>
                <a:lnTo>
                  <a:pt x="58342" y="49627"/>
                </a:lnTo>
                <a:cubicBezTo>
                  <a:pt x="58273" y="49604"/>
                  <a:pt x="58216" y="49581"/>
                  <a:pt x="58147" y="49570"/>
                </a:cubicBezTo>
                <a:lnTo>
                  <a:pt x="57414" y="36900"/>
                </a:lnTo>
                <a:lnTo>
                  <a:pt x="62179" y="31344"/>
                </a:lnTo>
                <a:close/>
                <a:moveTo>
                  <a:pt x="57208" y="37129"/>
                </a:moveTo>
                <a:lnTo>
                  <a:pt x="57930" y="49547"/>
                </a:lnTo>
                <a:cubicBezTo>
                  <a:pt x="57884" y="49547"/>
                  <a:pt x="57838" y="49547"/>
                  <a:pt x="57803" y="49558"/>
                </a:cubicBezTo>
                <a:cubicBezTo>
                  <a:pt x="57517" y="49581"/>
                  <a:pt x="57265" y="49707"/>
                  <a:pt x="57082" y="49890"/>
                </a:cubicBezTo>
                <a:lnTo>
                  <a:pt x="51755" y="43498"/>
                </a:lnTo>
                <a:lnTo>
                  <a:pt x="57208" y="37129"/>
                </a:lnTo>
                <a:close/>
                <a:moveTo>
                  <a:pt x="64711" y="31276"/>
                </a:moveTo>
                <a:lnTo>
                  <a:pt x="73669" y="37450"/>
                </a:lnTo>
                <a:cubicBezTo>
                  <a:pt x="73600" y="37656"/>
                  <a:pt x="73623" y="37885"/>
                  <a:pt x="73726" y="38080"/>
                </a:cubicBezTo>
                <a:lnTo>
                  <a:pt x="58915" y="50051"/>
                </a:lnTo>
                <a:cubicBezTo>
                  <a:pt x="58823" y="49936"/>
                  <a:pt x="58720" y="49833"/>
                  <a:pt x="58605" y="49753"/>
                </a:cubicBezTo>
                <a:lnTo>
                  <a:pt x="63187" y="31986"/>
                </a:lnTo>
                <a:cubicBezTo>
                  <a:pt x="63266" y="31998"/>
                  <a:pt x="63345" y="32004"/>
                  <a:pt x="63424" y="32004"/>
                </a:cubicBezTo>
                <a:cubicBezTo>
                  <a:pt x="63863" y="32004"/>
                  <a:pt x="64294" y="31816"/>
                  <a:pt x="64585" y="31448"/>
                </a:cubicBezTo>
                <a:cubicBezTo>
                  <a:pt x="64631" y="31390"/>
                  <a:pt x="64677" y="31333"/>
                  <a:pt x="64711" y="31276"/>
                </a:cubicBezTo>
                <a:close/>
                <a:moveTo>
                  <a:pt x="37333" y="43682"/>
                </a:moveTo>
                <a:cubicBezTo>
                  <a:pt x="37390" y="43876"/>
                  <a:pt x="37505" y="44060"/>
                  <a:pt x="37677" y="44209"/>
                </a:cubicBezTo>
                <a:cubicBezTo>
                  <a:pt x="37868" y="44368"/>
                  <a:pt x="38109" y="44439"/>
                  <a:pt x="38336" y="44439"/>
                </a:cubicBezTo>
                <a:cubicBezTo>
                  <a:pt x="38353" y="44439"/>
                  <a:pt x="38370" y="44439"/>
                  <a:pt x="38387" y="44438"/>
                </a:cubicBezTo>
                <a:lnTo>
                  <a:pt x="38880" y="47863"/>
                </a:lnTo>
                <a:lnTo>
                  <a:pt x="35603" y="50303"/>
                </a:lnTo>
                <a:lnTo>
                  <a:pt x="31651" y="48378"/>
                </a:lnTo>
                <a:lnTo>
                  <a:pt x="33083" y="44655"/>
                </a:lnTo>
                <a:lnTo>
                  <a:pt x="37333" y="43682"/>
                </a:lnTo>
                <a:close/>
                <a:moveTo>
                  <a:pt x="51560" y="43716"/>
                </a:moveTo>
                <a:lnTo>
                  <a:pt x="56899" y="50108"/>
                </a:lnTo>
                <a:cubicBezTo>
                  <a:pt x="56761" y="50314"/>
                  <a:pt x="56681" y="50578"/>
                  <a:pt x="56704" y="50841"/>
                </a:cubicBezTo>
                <a:lnTo>
                  <a:pt x="48410" y="47393"/>
                </a:lnTo>
                <a:lnTo>
                  <a:pt x="51560" y="43716"/>
                </a:lnTo>
                <a:close/>
                <a:moveTo>
                  <a:pt x="73898" y="38309"/>
                </a:moveTo>
                <a:cubicBezTo>
                  <a:pt x="73910" y="38321"/>
                  <a:pt x="73921" y="38332"/>
                  <a:pt x="73932" y="38344"/>
                </a:cubicBezTo>
                <a:cubicBezTo>
                  <a:pt x="74085" y="38468"/>
                  <a:pt x="74269" y="38528"/>
                  <a:pt x="74451" y="38528"/>
                </a:cubicBezTo>
                <a:cubicBezTo>
                  <a:pt x="74638" y="38528"/>
                  <a:pt x="74824" y="38465"/>
                  <a:pt x="74975" y="38344"/>
                </a:cubicBezTo>
                <a:lnTo>
                  <a:pt x="75662" y="38825"/>
                </a:lnTo>
                <a:lnTo>
                  <a:pt x="72672" y="45641"/>
                </a:lnTo>
                <a:cubicBezTo>
                  <a:pt x="72478" y="45641"/>
                  <a:pt x="72283" y="45721"/>
                  <a:pt x="72157" y="45881"/>
                </a:cubicBezTo>
                <a:cubicBezTo>
                  <a:pt x="72042" y="46030"/>
                  <a:pt x="71996" y="46202"/>
                  <a:pt x="72008" y="46374"/>
                </a:cubicBezTo>
                <a:lnTo>
                  <a:pt x="59155" y="50864"/>
                </a:lnTo>
                <a:cubicBezTo>
                  <a:pt x="59155" y="50795"/>
                  <a:pt x="59155" y="50727"/>
                  <a:pt x="59155" y="50658"/>
                </a:cubicBezTo>
                <a:cubicBezTo>
                  <a:pt x="59132" y="50532"/>
                  <a:pt x="59109" y="50406"/>
                  <a:pt x="59052" y="50291"/>
                </a:cubicBezTo>
                <a:lnTo>
                  <a:pt x="73898" y="38309"/>
                </a:lnTo>
                <a:close/>
                <a:moveTo>
                  <a:pt x="20311" y="47748"/>
                </a:moveTo>
                <a:lnTo>
                  <a:pt x="17882" y="51494"/>
                </a:lnTo>
                <a:cubicBezTo>
                  <a:pt x="17698" y="51388"/>
                  <a:pt x="17495" y="51337"/>
                  <a:pt x="17294" y="51337"/>
                </a:cubicBezTo>
                <a:cubicBezTo>
                  <a:pt x="17082" y="51337"/>
                  <a:pt x="16873" y="51394"/>
                  <a:pt x="16691" y="51506"/>
                </a:cubicBezTo>
                <a:lnTo>
                  <a:pt x="16530" y="51380"/>
                </a:lnTo>
                <a:lnTo>
                  <a:pt x="20311" y="47748"/>
                </a:lnTo>
                <a:close/>
                <a:moveTo>
                  <a:pt x="38925" y="48184"/>
                </a:moveTo>
                <a:lnTo>
                  <a:pt x="39498" y="52193"/>
                </a:lnTo>
                <a:lnTo>
                  <a:pt x="35890" y="50440"/>
                </a:lnTo>
                <a:lnTo>
                  <a:pt x="38925" y="48184"/>
                </a:lnTo>
                <a:close/>
                <a:moveTo>
                  <a:pt x="42740" y="45354"/>
                </a:moveTo>
                <a:lnTo>
                  <a:pt x="47929" y="47508"/>
                </a:lnTo>
                <a:lnTo>
                  <a:pt x="42614" y="53716"/>
                </a:lnTo>
                <a:lnTo>
                  <a:pt x="39727" y="52307"/>
                </a:lnTo>
                <a:lnTo>
                  <a:pt x="39120" y="48046"/>
                </a:lnTo>
                <a:lnTo>
                  <a:pt x="42740" y="45354"/>
                </a:lnTo>
                <a:close/>
                <a:moveTo>
                  <a:pt x="28261" y="47050"/>
                </a:moveTo>
                <a:lnTo>
                  <a:pt x="31296" y="48527"/>
                </a:lnTo>
                <a:lnTo>
                  <a:pt x="28948" y="54679"/>
                </a:lnTo>
                <a:lnTo>
                  <a:pt x="27138" y="47954"/>
                </a:lnTo>
                <a:cubicBezTo>
                  <a:pt x="27493" y="47840"/>
                  <a:pt x="27825" y="47622"/>
                  <a:pt x="28089" y="47313"/>
                </a:cubicBezTo>
                <a:cubicBezTo>
                  <a:pt x="28157" y="47233"/>
                  <a:pt x="28215" y="47141"/>
                  <a:pt x="28261" y="47050"/>
                </a:cubicBezTo>
                <a:close/>
                <a:moveTo>
                  <a:pt x="24618" y="46488"/>
                </a:moveTo>
                <a:cubicBezTo>
                  <a:pt x="24709" y="46912"/>
                  <a:pt x="24939" y="47302"/>
                  <a:pt x="25305" y="47599"/>
                </a:cubicBezTo>
                <a:cubicBezTo>
                  <a:pt x="25672" y="47898"/>
                  <a:pt x="26108" y="48038"/>
                  <a:pt x="26548" y="48038"/>
                </a:cubicBezTo>
                <a:cubicBezTo>
                  <a:pt x="26699" y="48038"/>
                  <a:pt x="26851" y="48021"/>
                  <a:pt x="27000" y="47989"/>
                </a:cubicBezTo>
                <a:lnTo>
                  <a:pt x="28810" y="54725"/>
                </a:lnTo>
                <a:cubicBezTo>
                  <a:pt x="28776" y="54747"/>
                  <a:pt x="28742" y="54759"/>
                  <a:pt x="28719" y="54782"/>
                </a:cubicBezTo>
                <a:lnTo>
                  <a:pt x="18443" y="52388"/>
                </a:lnTo>
                <a:cubicBezTo>
                  <a:pt x="18409" y="52078"/>
                  <a:pt x="18272" y="51792"/>
                  <a:pt x="18020" y="51586"/>
                </a:cubicBezTo>
                <a:cubicBezTo>
                  <a:pt x="18008" y="51586"/>
                  <a:pt x="18008" y="51574"/>
                  <a:pt x="17997" y="51574"/>
                </a:cubicBezTo>
                <a:lnTo>
                  <a:pt x="20757" y="47302"/>
                </a:lnTo>
                <a:lnTo>
                  <a:pt x="20860" y="47198"/>
                </a:lnTo>
                <a:cubicBezTo>
                  <a:pt x="20860" y="47198"/>
                  <a:pt x="20872" y="47187"/>
                  <a:pt x="20883" y="47187"/>
                </a:cubicBezTo>
                <a:lnTo>
                  <a:pt x="20883" y="47176"/>
                </a:lnTo>
                <a:lnTo>
                  <a:pt x="24618" y="46488"/>
                </a:lnTo>
                <a:close/>
                <a:moveTo>
                  <a:pt x="31548" y="48653"/>
                </a:moveTo>
                <a:lnTo>
                  <a:pt x="35340" y="50498"/>
                </a:lnTo>
                <a:lnTo>
                  <a:pt x="29463" y="54839"/>
                </a:lnTo>
                <a:cubicBezTo>
                  <a:pt x="29463" y="54839"/>
                  <a:pt x="29463" y="54828"/>
                  <a:pt x="29452" y="54828"/>
                </a:cubicBezTo>
                <a:cubicBezTo>
                  <a:pt x="29395" y="54782"/>
                  <a:pt x="29314" y="54736"/>
                  <a:pt x="29246" y="54713"/>
                </a:cubicBezTo>
                <a:lnTo>
                  <a:pt x="31548" y="48653"/>
                </a:lnTo>
                <a:close/>
                <a:moveTo>
                  <a:pt x="39773" y="52651"/>
                </a:moveTo>
                <a:lnTo>
                  <a:pt x="42419" y="53934"/>
                </a:lnTo>
                <a:lnTo>
                  <a:pt x="40896" y="55721"/>
                </a:lnTo>
                <a:cubicBezTo>
                  <a:pt x="40678" y="55572"/>
                  <a:pt x="40426" y="55492"/>
                  <a:pt x="40185" y="55492"/>
                </a:cubicBezTo>
                <a:lnTo>
                  <a:pt x="39773" y="52651"/>
                </a:lnTo>
                <a:close/>
                <a:moveTo>
                  <a:pt x="35626" y="50635"/>
                </a:moveTo>
                <a:lnTo>
                  <a:pt x="39544" y="52537"/>
                </a:lnTo>
                <a:lnTo>
                  <a:pt x="39968" y="55515"/>
                </a:lnTo>
                <a:cubicBezTo>
                  <a:pt x="39658" y="55561"/>
                  <a:pt x="39372" y="55710"/>
                  <a:pt x="39154" y="55973"/>
                </a:cubicBezTo>
                <a:cubicBezTo>
                  <a:pt x="39086" y="56065"/>
                  <a:pt x="39028" y="56156"/>
                  <a:pt x="38983" y="56260"/>
                </a:cubicBezTo>
                <a:lnTo>
                  <a:pt x="29761" y="54988"/>
                </a:lnTo>
                <a:lnTo>
                  <a:pt x="35626" y="50635"/>
                </a:lnTo>
                <a:close/>
                <a:moveTo>
                  <a:pt x="42683" y="54060"/>
                </a:moveTo>
                <a:lnTo>
                  <a:pt x="52786" y="58974"/>
                </a:lnTo>
                <a:lnTo>
                  <a:pt x="52786" y="58974"/>
                </a:lnTo>
                <a:lnTo>
                  <a:pt x="41457" y="56683"/>
                </a:lnTo>
                <a:cubicBezTo>
                  <a:pt x="41434" y="56397"/>
                  <a:pt x="41308" y="56122"/>
                  <a:pt x="41113" y="55904"/>
                </a:cubicBezTo>
                <a:lnTo>
                  <a:pt x="42683" y="54060"/>
                </a:lnTo>
                <a:close/>
                <a:moveTo>
                  <a:pt x="48204" y="47622"/>
                </a:moveTo>
                <a:lnTo>
                  <a:pt x="56761" y="51173"/>
                </a:lnTo>
                <a:cubicBezTo>
                  <a:pt x="56899" y="51574"/>
                  <a:pt x="57231" y="51884"/>
                  <a:pt x="57643" y="51975"/>
                </a:cubicBezTo>
                <a:lnTo>
                  <a:pt x="55203" y="58929"/>
                </a:lnTo>
                <a:cubicBezTo>
                  <a:pt x="55171" y="58924"/>
                  <a:pt x="55139" y="58921"/>
                  <a:pt x="55108" y="58921"/>
                </a:cubicBezTo>
                <a:cubicBezTo>
                  <a:pt x="54912" y="58921"/>
                  <a:pt x="54724" y="59011"/>
                  <a:pt x="54596" y="59169"/>
                </a:cubicBezTo>
                <a:cubicBezTo>
                  <a:pt x="54562" y="59215"/>
                  <a:pt x="54527" y="59272"/>
                  <a:pt x="54504" y="59318"/>
                </a:cubicBezTo>
                <a:lnTo>
                  <a:pt x="53909" y="59203"/>
                </a:lnTo>
                <a:lnTo>
                  <a:pt x="42877" y="53842"/>
                </a:lnTo>
                <a:lnTo>
                  <a:pt x="48204" y="47622"/>
                </a:lnTo>
                <a:close/>
                <a:moveTo>
                  <a:pt x="72100" y="46637"/>
                </a:moveTo>
                <a:cubicBezTo>
                  <a:pt x="72111" y="46660"/>
                  <a:pt x="72122" y="46683"/>
                  <a:pt x="72134" y="46694"/>
                </a:cubicBezTo>
                <a:lnTo>
                  <a:pt x="55742" y="59341"/>
                </a:lnTo>
                <a:cubicBezTo>
                  <a:pt x="55696" y="59238"/>
                  <a:pt x="55638" y="59146"/>
                  <a:pt x="55547" y="59066"/>
                </a:cubicBezTo>
                <a:cubicBezTo>
                  <a:pt x="55524" y="59055"/>
                  <a:pt x="55501" y="59032"/>
                  <a:pt x="55467" y="59020"/>
                </a:cubicBezTo>
                <a:lnTo>
                  <a:pt x="57930" y="52010"/>
                </a:lnTo>
                <a:lnTo>
                  <a:pt x="58056" y="52010"/>
                </a:lnTo>
                <a:cubicBezTo>
                  <a:pt x="58537" y="51952"/>
                  <a:pt x="58926" y="51620"/>
                  <a:pt x="59086" y="51196"/>
                </a:cubicBezTo>
                <a:lnTo>
                  <a:pt x="72100" y="46637"/>
                </a:lnTo>
                <a:close/>
                <a:moveTo>
                  <a:pt x="16324" y="51574"/>
                </a:moveTo>
                <a:lnTo>
                  <a:pt x="16462" y="51689"/>
                </a:lnTo>
                <a:cubicBezTo>
                  <a:pt x="16439" y="51712"/>
                  <a:pt x="16416" y="51723"/>
                  <a:pt x="16404" y="51758"/>
                </a:cubicBezTo>
                <a:cubicBezTo>
                  <a:pt x="16084" y="52147"/>
                  <a:pt x="16061" y="52697"/>
                  <a:pt x="16324" y="53098"/>
                </a:cubicBezTo>
                <a:lnTo>
                  <a:pt x="2704" y="64713"/>
                </a:lnTo>
                <a:lnTo>
                  <a:pt x="2704" y="64713"/>
                </a:lnTo>
                <a:lnTo>
                  <a:pt x="16324" y="51574"/>
                </a:lnTo>
                <a:close/>
                <a:moveTo>
                  <a:pt x="18421" y="52674"/>
                </a:moveTo>
                <a:lnTo>
                  <a:pt x="28478" y="55022"/>
                </a:lnTo>
                <a:cubicBezTo>
                  <a:pt x="28364" y="55229"/>
                  <a:pt x="28387" y="55492"/>
                  <a:pt x="28513" y="55687"/>
                </a:cubicBezTo>
                <a:lnTo>
                  <a:pt x="13140" y="72285"/>
                </a:lnTo>
                <a:lnTo>
                  <a:pt x="13140" y="72285"/>
                </a:lnTo>
                <a:lnTo>
                  <a:pt x="17229" y="53625"/>
                </a:lnTo>
                <a:cubicBezTo>
                  <a:pt x="17255" y="53626"/>
                  <a:pt x="17280" y="53627"/>
                  <a:pt x="17305" y="53627"/>
                </a:cubicBezTo>
                <a:cubicBezTo>
                  <a:pt x="17634" y="53627"/>
                  <a:pt x="17957" y="53489"/>
                  <a:pt x="18180" y="53212"/>
                </a:cubicBezTo>
                <a:cubicBezTo>
                  <a:pt x="18317" y="53052"/>
                  <a:pt x="18398" y="52869"/>
                  <a:pt x="18421" y="52674"/>
                </a:cubicBezTo>
                <a:close/>
                <a:moveTo>
                  <a:pt x="29692" y="55263"/>
                </a:moveTo>
                <a:lnTo>
                  <a:pt x="38891" y="56534"/>
                </a:lnTo>
                <a:cubicBezTo>
                  <a:pt x="38811" y="56970"/>
                  <a:pt x="38948" y="57439"/>
                  <a:pt x="39292" y="57749"/>
                </a:cubicBezTo>
                <a:lnTo>
                  <a:pt x="29635" y="72973"/>
                </a:lnTo>
                <a:cubicBezTo>
                  <a:pt x="29578" y="72950"/>
                  <a:pt x="29521" y="72927"/>
                  <a:pt x="29463" y="72927"/>
                </a:cubicBezTo>
                <a:lnTo>
                  <a:pt x="28856" y="55939"/>
                </a:lnTo>
                <a:lnTo>
                  <a:pt x="28856" y="55939"/>
                </a:lnTo>
                <a:cubicBezTo>
                  <a:pt x="28918" y="55959"/>
                  <a:pt x="28983" y="55969"/>
                  <a:pt x="29048" y="55969"/>
                </a:cubicBezTo>
                <a:cubicBezTo>
                  <a:pt x="29236" y="55969"/>
                  <a:pt x="29424" y="55886"/>
                  <a:pt x="29544" y="55733"/>
                </a:cubicBezTo>
                <a:cubicBezTo>
                  <a:pt x="29658" y="55595"/>
                  <a:pt x="29704" y="55423"/>
                  <a:pt x="29692" y="55263"/>
                </a:cubicBezTo>
                <a:close/>
                <a:moveTo>
                  <a:pt x="28570" y="56053"/>
                </a:moveTo>
                <a:lnTo>
                  <a:pt x="29177" y="72938"/>
                </a:lnTo>
                <a:cubicBezTo>
                  <a:pt x="29028" y="72973"/>
                  <a:pt x="28902" y="73041"/>
                  <a:pt x="28799" y="73167"/>
                </a:cubicBezTo>
                <a:cubicBezTo>
                  <a:pt x="28730" y="73248"/>
                  <a:pt x="28696" y="73339"/>
                  <a:pt x="28673" y="73431"/>
                </a:cubicBezTo>
                <a:lnTo>
                  <a:pt x="13300" y="72537"/>
                </a:lnTo>
                <a:lnTo>
                  <a:pt x="28570" y="56053"/>
                </a:lnTo>
                <a:close/>
                <a:moveTo>
                  <a:pt x="74455" y="0"/>
                </a:moveTo>
                <a:cubicBezTo>
                  <a:pt x="74449" y="0"/>
                  <a:pt x="74442" y="1"/>
                  <a:pt x="74436" y="3"/>
                </a:cubicBezTo>
                <a:cubicBezTo>
                  <a:pt x="74402" y="14"/>
                  <a:pt x="74379" y="60"/>
                  <a:pt x="74391" y="95"/>
                </a:cubicBezTo>
                <a:lnTo>
                  <a:pt x="76292" y="6865"/>
                </a:lnTo>
                <a:cubicBezTo>
                  <a:pt x="76201" y="6910"/>
                  <a:pt x="76097" y="6968"/>
                  <a:pt x="76029" y="7059"/>
                </a:cubicBezTo>
                <a:cubicBezTo>
                  <a:pt x="75914" y="7197"/>
                  <a:pt x="75868" y="7357"/>
                  <a:pt x="75880" y="7518"/>
                </a:cubicBezTo>
                <a:lnTo>
                  <a:pt x="53038" y="13978"/>
                </a:lnTo>
                <a:cubicBezTo>
                  <a:pt x="52958" y="13784"/>
                  <a:pt x="52820" y="13589"/>
                  <a:pt x="52637" y="13440"/>
                </a:cubicBezTo>
                <a:cubicBezTo>
                  <a:pt x="52389" y="13241"/>
                  <a:pt x="52091" y="13144"/>
                  <a:pt x="51795" y="13144"/>
                </a:cubicBezTo>
                <a:cubicBezTo>
                  <a:pt x="51408" y="13144"/>
                  <a:pt x="51025" y="13310"/>
                  <a:pt x="50759" y="13635"/>
                </a:cubicBezTo>
                <a:cubicBezTo>
                  <a:pt x="50495" y="13955"/>
                  <a:pt x="50415" y="14356"/>
                  <a:pt x="50484" y="14723"/>
                </a:cubicBezTo>
                <a:lnTo>
                  <a:pt x="36314" y="23967"/>
                </a:lnTo>
                <a:lnTo>
                  <a:pt x="36657" y="23440"/>
                </a:lnTo>
                <a:cubicBezTo>
                  <a:pt x="36692" y="23395"/>
                  <a:pt x="36669" y="23326"/>
                  <a:pt x="36623" y="23291"/>
                </a:cubicBezTo>
                <a:cubicBezTo>
                  <a:pt x="36606" y="23279"/>
                  <a:pt x="36585" y="23272"/>
                  <a:pt x="36565" y="23272"/>
                </a:cubicBezTo>
                <a:cubicBezTo>
                  <a:pt x="36530" y="23272"/>
                  <a:pt x="36495" y="23290"/>
                  <a:pt x="36474" y="23326"/>
                </a:cubicBezTo>
                <a:lnTo>
                  <a:pt x="35855" y="24254"/>
                </a:lnTo>
                <a:lnTo>
                  <a:pt x="35764" y="24311"/>
                </a:lnTo>
                <a:cubicBezTo>
                  <a:pt x="35747" y="24305"/>
                  <a:pt x="35729" y="24302"/>
                  <a:pt x="35712" y="24302"/>
                </a:cubicBezTo>
                <a:cubicBezTo>
                  <a:pt x="35695" y="24302"/>
                  <a:pt x="35678" y="24305"/>
                  <a:pt x="35661" y="24311"/>
                </a:cubicBezTo>
                <a:cubicBezTo>
                  <a:pt x="35603" y="24322"/>
                  <a:pt x="35557" y="24380"/>
                  <a:pt x="35557" y="24437"/>
                </a:cubicBezTo>
                <a:lnTo>
                  <a:pt x="35546" y="24712"/>
                </a:lnTo>
                <a:lnTo>
                  <a:pt x="20712" y="47038"/>
                </a:lnTo>
                <a:lnTo>
                  <a:pt x="15694" y="46156"/>
                </a:lnTo>
                <a:cubicBezTo>
                  <a:pt x="15648" y="46156"/>
                  <a:pt x="15614" y="46179"/>
                  <a:pt x="15603" y="46213"/>
                </a:cubicBezTo>
                <a:cubicBezTo>
                  <a:pt x="15603" y="46259"/>
                  <a:pt x="15625" y="46293"/>
                  <a:pt x="15671" y="46305"/>
                </a:cubicBezTo>
                <a:lnTo>
                  <a:pt x="20597" y="47164"/>
                </a:lnTo>
                <a:lnTo>
                  <a:pt x="16370" y="51242"/>
                </a:lnTo>
                <a:lnTo>
                  <a:pt x="14892" y="50039"/>
                </a:lnTo>
                <a:cubicBezTo>
                  <a:pt x="14861" y="50019"/>
                  <a:pt x="14826" y="50007"/>
                  <a:pt x="14792" y="50007"/>
                </a:cubicBezTo>
                <a:cubicBezTo>
                  <a:pt x="14750" y="50007"/>
                  <a:pt x="14711" y="50024"/>
                  <a:pt x="14686" y="50062"/>
                </a:cubicBezTo>
                <a:cubicBezTo>
                  <a:pt x="14640" y="50120"/>
                  <a:pt x="14652" y="50211"/>
                  <a:pt x="14709" y="50257"/>
                </a:cubicBezTo>
                <a:lnTo>
                  <a:pt x="16164" y="51437"/>
                </a:lnTo>
                <a:lnTo>
                  <a:pt x="46" y="66982"/>
                </a:lnTo>
                <a:cubicBezTo>
                  <a:pt x="1" y="67016"/>
                  <a:pt x="1" y="67085"/>
                  <a:pt x="35" y="67130"/>
                </a:cubicBezTo>
                <a:cubicBezTo>
                  <a:pt x="58" y="67153"/>
                  <a:pt x="92" y="67165"/>
                  <a:pt x="115" y="67165"/>
                </a:cubicBezTo>
                <a:cubicBezTo>
                  <a:pt x="149" y="67165"/>
                  <a:pt x="172" y="67153"/>
                  <a:pt x="195" y="67142"/>
                </a:cubicBezTo>
                <a:lnTo>
                  <a:pt x="16462" y="53270"/>
                </a:lnTo>
                <a:cubicBezTo>
                  <a:pt x="16496" y="53304"/>
                  <a:pt x="16530" y="53338"/>
                  <a:pt x="16565" y="53373"/>
                </a:cubicBezTo>
                <a:cubicBezTo>
                  <a:pt x="16725" y="53499"/>
                  <a:pt x="16897" y="53579"/>
                  <a:pt x="17080" y="53613"/>
                </a:cubicBezTo>
                <a:lnTo>
                  <a:pt x="12956" y="72492"/>
                </a:lnTo>
                <a:lnTo>
                  <a:pt x="12888" y="72560"/>
                </a:lnTo>
                <a:cubicBezTo>
                  <a:pt x="12842" y="72606"/>
                  <a:pt x="12830" y="72663"/>
                  <a:pt x="12853" y="72709"/>
                </a:cubicBezTo>
                <a:cubicBezTo>
                  <a:pt x="12876" y="72766"/>
                  <a:pt x="12922" y="72801"/>
                  <a:pt x="12979" y="72801"/>
                </a:cubicBezTo>
                <a:lnTo>
                  <a:pt x="28650" y="73706"/>
                </a:lnTo>
                <a:cubicBezTo>
                  <a:pt x="28673" y="73878"/>
                  <a:pt x="28765" y="74038"/>
                  <a:pt x="28902" y="74153"/>
                </a:cubicBezTo>
                <a:cubicBezTo>
                  <a:pt x="29030" y="74256"/>
                  <a:pt x="29187" y="74307"/>
                  <a:pt x="29342" y="74307"/>
                </a:cubicBezTo>
                <a:cubicBezTo>
                  <a:pt x="29547" y="74307"/>
                  <a:pt x="29750" y="74219"/>
                  <a:pt x="29887" y="74049"/>
                </a:cubicBezTo>
                <a:cubicBezTo>
                  <a:pt x="30105" y="73775"/>
                  <a:pt x="30082" y="73396"/>
                  <a:pt x="29864" y="73144"/>
                </a:cubicBezTo>
                <a:lnTo>
                  <a:pt x="39532" y="57909"/>
                </a:lnTo>
                <a:cubicBezTo>
                  <a:pt x="39732" y="58024"/>
                  <a:pt x="39953" y="58080"/>
                  <a:pt x="40173" y="58080"/>
                </a:cubicBezTo>
                <a:cubicBezTo>
                  <a:pt x="40548" y="58080"/>
                  <a:pt x="40918" y="57917"/>
                  <a:pt x="41171" y="57600"/>
                </a:cubicBezTo>
                <a:cubicBezTo>
                  <a:pt x="41319" y="57416"/>
                  <a:pt x="41411" y="57187"/>
                  <a:pt x="41445" y="56970"/>
                </a:cubicBezTo>
                <a:lnTo>
                  <a:pt x="53817" y="59467"/>
                </a:lnTo>
                <a:lnTo>
                  <a:pt x="54481" y="59788"/>
                </a:lnTo>
                <a:cubicBezTo>
                  <a:pt x="54516" y="59914"/>
                  <a:pt x="54596" y="60017"/>
                  <a:pt x="54699" y="60108"/>
                </a:cubicBezTo>
                <a:cubicBezTo>
                  <a:pt x="54824" y="60208"/>
                  <a:pt x="54974" y="60258"/>
                  <a:pt x="55123" y="60258"/>
                </a:cubicBezTo>
                <a:cubicBezTo>
                  <a:pt x="55317" y="60258"/>
                  <a:pt x="55509" y="60174"/>
                  <a:pt x="55638" y="60005"/>
                </a:cubicBezTo>
                <a:cubicBezTo>
                  <a:pt x="55730" y="59902"/>
                  <a:pt x="55776" y="59788"/>
                  <a:pt x="55787" y="59662"/>
                </a:cubicBezTo>
                <a:lnTo>
                  <a:pt x="72363" y="46889"/>
                </a:lnTo>
                <a:cubicBezTo>
                  <a:pt x="72458" y="46939"/>
                  <a:pt x="72563" y="46963"/>
                  <a:pt x="72668" y="46963"/>
                </a:cubicBezTo>
                <a:cubicBezTo>
                  <a:pt x="72831" y="46963"/>
                  <a:pt x="72994" y="46904"/>
                  <a:pt x="73119" y="46786"/>
                </a:cubicBezTo>
                <a:lnTo>
                  <a:pt x="90233" y="49489"/>
                </a:lnTo>
                <a:cubicBezTo>
                  <a:pt x="90222" y="49810"/>
                  <a:pt x="90359" y="50131"/>
                  <a:pt x="90623" y="50337"/>
                </a:cubicBezTo>
                <a:cubicBezTo>
                  <a:pt x="90822" y="50502"/>
                  <a:pt x="91061" y="50582"/>
                  <a:pt x="91297" y="50582"/>
                </a:cubicBezTo>
                <a:cubicBezTo>
                  <a:pt x="91605" y="50582"/>
                  <a:pt x="91910" y="50447"/>
                  <a:pt x="92123" y="50188"/>
                </a:cubicBezTo>
                <a:cubicBezTo>
                  <a:pt x="92295" y="49971"/>
                  <a:pt x="92375" y="49707"/>
                  <a:pt x="92352" y="49455"/>
                </a:cubicBezTo>
                <a:lnTo>
                  <a:pt x="111574" y="47061"/>
                </a:lnTo>
                <a:cubicBezTo>
                  <a:pt x="111643" y="47439"/>
                  <a:pt x="111838" y="47806"/>
                  <a:pt x="112170" y="48080"/>
                </a:cubicBezTo>
                <a:cubicBezTo>
                  <a:pt x="112476" y="48328"/>
                  <a:pt x="112847" y="48449"/>
                  <a:pt x="113215" y="48449"/>
                </a:cubicBezTo>
                <a:cubicBezTo>
                  <a:pt x="113700" y="48449"/>
                  <a:pt x="114181" y="48239"/>
                  <a:pt x="114507" y="47828"/>
                </a:cubicBezTo>
                <a:cubicBezTo>
                  <a:pt x="114862" y="47405"/>
                  <a:pt x="114965" y="46843"/>
                  <a:pt x="114827" y="46351"/>
                </a:cubicBezTo>
                <a:lnTo>
                  <a:pt x="125733" y="42616"/>
                </a:lnTo>
                <a:cubicBezTo>
                  <a:pt x="125790" y="42593"/>
                  <a:pt x="125824" y="42536"/>
                  <a:pt x="125802" y="42479"/>
                </a:cubicBezTo>
                <a:cubicBezTo>
                  <a:pt x="125793" y="42434"/>
                  <a:pt x="125748" y="42403"/>
                  <a:pt x="125702" y="42403"/>
                </a:cubicBezTo>
                <a:cubicBezTo>
                  <a:pt x="125689" y="42403"/>
                  <a:pt x="125676" y="42405"/>
                  <a:pt x="125664" y="42410"/>
                </a:cubicBezTo>
                <a:lnTo>
                  <a:pt x="114759" y="46145"/>
                </a:lnTo>
                <a:cubicBezTo>
                  <a:pt x="114656" y="45893"/>
                  <a:pt x="114495" y="45663"/>
                  <a:pt x="114266" y="45492"/>
                </a:cubicBezTo>
                <a:cubicBezTo>
                  <a:pt x="113958" y="45236"/>
                  <a:pt x="113588" y="45116"/>
                  <a:pt x="113225" y="45116"/>
                </a:cubicBezTo>
                <a:cubicBezTo>
                  <a:pt x="113117" y="45116"/>
                  <a:pt x="113009" y="45127"/>
                  <a:pt x="112903" y="45148"/>
                </a:cubicBezTo>
                <a:lnTo>
                  <a:pt x="109214" y="29867"/>
                </a:lnTo>
                <a:cubicBezTo>
                  <a:pt x="109237" y="29821"/>
                  <a:pt x="109237" y="29775"/>
                  <a:pt x="109203" y="29729"/>
                </a:cubicBezTo>
                <a:cubicBezTo>
                  <a:pt x="109188" y="29707"/>
                  <a:pt x="109159" y="29694"/>
                  <a:pt x="109128" y="29694"/>
                </a:cubicBezTo>
                <a:cubicBezTo>
                  <a:pt x="109111" y="29694"/>
                  <a:pt x="109093" y="29698"/>
                  <a:pt x="109077" y="29706"/>
                </a:cubicBezTo>
                <a:lnTo>
                  <a:pt x="94403" y="23704"/>
                </a:lnTo>
                <a:cubicBezTo>
                  <a:pt x="94483" y="23440"/>
                  <a:pt x="94403" y="23154"/>
                  <a:pt x="94174" y="22971"/>
                </a:cubicBezTo>
                <a:cubicBezTo>
                  <a:pt x="94039" y="22857"/>
                  <a:pt x="93868" y="22809"/>
                  <a:pt x="93709" y="22809"/>
                </a:cubicBezTo>
                <a:cubicBezTo>
                  <a:pt x="93692" y="22809"/>
                  <a:pt x="93675" y="22809"/>
                  <a:pt x="93658" y="22810"/>
                </a:cubicBezTo>
                <a:lnTo>
                  <a:pt x="91035" y="10645"/>
                </a:lnTo>
                <a:cubicBezTo>
                  <a:pt x="91024" y="10611"/>
                  <a:pt x="91012" y="10588"/>
                  <a:pt x="90978" y="10588"/>
                </a:cubicBezTo>
                <a:cubicBezTo>
                  <a:pt x="90972" y="10585"/>
                  <a:pt x="90965" y="10583"/>
                  <a:pt x="90958" y="10583"/>
                </a:cubicBezTo>
                <a:cubicBezTo>
                  <a:pt x="90938" y="10583"/>
                  <a:pt x="90917" y="10594"/>
                  <a:pt x="90909" y="10611"/>
                </a:cubicBezTo>
                <a:lnTo>
                  <a:pt x="85640" y="17277"/>
                </a:lnTo>
                <a:cubicBezTo>
                  <a:pt x="85384" y="17091"/>
                  <a:pt x="85083" y="17000"/>
                  <a:pt x="84785" y="17000"/>
                </a:cubicBezTo>
                <a:cubicBezTo>
                  <a:pt x="84496" y="17000"/>
                  <a:pt x="84209" y="17085"/>
                  <a:pt x="83967" y="17255"/>
                </a:cubicBezTo>
                <a:lnTo>
                  <a:pt x="77002" y="7964"/>
                </a:lnTo>
                <a:cubicBezTo>
                  <a:pt x="77025" y="7941"/>
                  <a:pt x="77048" y="7919"/>
                  <a:pt x="77071" y="7896"/>
                </a:cubicBezTo>
                <a:cubicBezTo>
                  <a:pt x="77300" y="7609"/>
                  <a:pt x="77254" y="7197"/>
                  <a:pt x="76968" y="6968"/>
                </a:cubicBezTo>
                <a:cubicBezTo>
                  <a:pt x="76851" y="6869"/>
                  <a:pt x="76706" y="6819"/>
                  <a:pt x="76560" y="6819"/>
                </a:cubicBezTo>
                <a:cubicBezTo>
                  <a:pt x="76520" y="6819"/>
                  <a:pt x="76480" y="6823"/>
                  <a:pt x="76441" y="6830"/>
                </a:cubicBezTo>
                <a:lnTo>
                  <a:pt x="74528" y="60"/>
                </a:lnTo>
                <a:cubicBezTo>
                  <a:pt x="74519" y="22"/>
                  <a:pt x="74486" y="0"/>
                  <a:pt x="7445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09" name="Google Shape;709;p47"/>
          <p:cNvSpPr/>
          <p:nvPr/>
        </p:nvSpPr>
        <p:spPr>
          <a:xfrm rot="-408695">
            <a:off x="5986919" y="3355025"/>
            <a:ext cx="5753485" cy="3397923"/>
          </a:xfrm>
          <a:custGeom>
            <a:avLst/>
            <a:gdLst/>
            <a:ahLst/>
            <a:cxnLst/>
            <a:rect l="l" t="t" r="r" b="b"/>
            <a:pathLst>
              <a:path w="125825" h="74305" extrusionOk="0">
                <a:moveTo>
                  <a:pt x="97164" y="876"/>
                </a:moveTo>
                <a:lnTo>
                  <a:pt x="112525" y="1770"/>
                </a:lnTo>
                <a:lnTo>
                  <a:pt x="97255" y="18254"/>
                </a:lnTo>
                <a:lnTo>
                  <a:pt x="96648" y="1369"/>
                </a:lnTo>
                <a:cubicBezTo>
                  <a:pt x="96797" y="1335"/>
                  <a:pt x="96923" y="1254"/>
                  <a:pt x="97026" y="1140"/>
                </a:cubicBezTo>
                <a:cubicBezTo>
                  <a:pt x="97095" y="1060"/>
                  <a:pt x="97129" y="968"/>
                  <a:pt x="97164" y="876"/>
                </a:cubicBezTo>
                <a:close/>
                <a:moveTo>
                  <a:pt x="96190" y="1335"/>
                </a:moveTo>
                <a:cubicBezTo>
                  <a:pt x="96247" y="1358"/>
                  <a:pt x="96304" y="1369"/>
                  <a:pt x="96362" y="1380"/>
                </a:cubicBezTo>
                <a:lnTo>
                  <a:pt x="96969" y="18369"/>
                </a:lnTo>
                <a:cubicBezTo>
                  <a:pt x="96904" y="18347"/>
                  <a:pt x="96837" y="18336"/>
                  <a:pt x="96770" y="18336"/>
                </a:cubicBezTo>
                <a:cubicBezTo>
                  <a:pt x="96588" y="18336"/>
                  <a:pt x="96407" y="18416"/>
                  <a:pt x="96281" y="18575"/>
                </a:cubicBezTo>
                <a:cubicBezTo>
                  <a:pt x="96167" y="18712"/>
                  <a:pt x="96121" y="18884"/>
                  <a:pt x="96133" y="19044"/>
                </a:cubicBezTo>
                <a:lnTo>
                  <a:pt x="86934" y="17761"/>
                </a:lnTo>
                <a:cubicBezTo>
                  <a:pt x="87014" y="17338"/>
                  <a:pt x="86877" y="16868"/>
                  <a:pt x="86533" y="16559"/>
                </a:cubicBezTo>
                <a:lnTo>
                  <a:pt x="96190" y="1335"/>
                </a:lnTo>
                <a:close/>
                <a:moveTo>
                  <a:pt x="73039" y="15333"/>
                </a:moveTo>
                <a:lnTo>
                  <a:pt x="84380" y="17624"/>
                </a:lnTo>
                <a:lnTo>
                  <a:pt x="84368" y="17624"/>
                </a:lnTo>
                <a:cubicBezTo>
                  <a:pt x="84391" y="17910"/>
                  <a:pt x="84517" y="18185"/>
                  <a:pt x="84723" y="18403"/>
                </a:cubicBezTo>
                <a:lnTo>
                  <a:pt x="83142" y="20236"/>
                </a:lnTo>
                <a:lnTo>
                  <a:pt x="73039" y="15333"/>
                </a:lnTo>
                <a:close/>
                <a:moveTo>
                  <a:pt x="112685" y="2022"/>
                </a:moveTo>
                <a:lnTo>
                  <a:pt x="108607" y="20671"/>
                </a:lnTo>
                <a:cubicBezTo>
                  <a:pt x="108593" y="20671"/>
                  <a:pt x="108579" y="20670"/>
                  <a:pt x="108565" y="20670"/>
                </a:cubicBezTo>
                <a:cubicBezTo>
                  <a:pt x="108214" y="20670"/>
                  <a:pt x="107876" y="20808"/>
                  <a:pt x="107645" y="21095"/>
                </a:cubicBezTo>
                <a:cubicBezTo>
                  <a:pt x="107508" y="21255"/>
                  <a:pt x="107439" y="21438"/>
                  <a:pt x="107404" y="21622"/>
                </a:cubicBezTo>
                <a:lnTo>
                  <a:pt x="97347" y="19285"/>
                </a:lnTo>
                <a:cubicBezTo>
                  <a:pt x="97461" y="19067"/>
                  <a:pt x="97438" y="18815"/>
                  <a:pt x="97312" y="18621"/>
                </a:cubicBezTo>
                <a:lnTo>
                  <a:pt x="112685" y="2022"/>
                </a:lnTo>
                <a:close/>
                <a:moveTo>
                  <a:pt x="84929" y="18586"/>
                </a:moveTo>
                <a:cubicBezTo>
                  <a:pt x="85147" y="18735"/>
                  <a:pt x="85399" y="18804"/>
                  <a:pt x="85640" y="18815"/>
                </a:cubicBezTo>
                <a:lnTo>
                  <a:pt x="86052" y="21656"/>
                </a:lnTo>
                <a:lnTo>
                  <a:pt x="86052" y="21656"/>
                </a:lnTo>
                <a:lnTo>
                  <a:pt x="83406" y="20373"/>
                </a:lnTo>
                <a:lnTo>
                  <a:pt x="84929" y="18586"/>
                </a:lnTo>
                <a:close/>
                <a:moveTo>
                  <a:pt x="123121" y="9594"/>
                </a:moveTo>
                <a:lnTo>
                  <a:pt x="109501" y="22721"/>
                </a:lnTo>
                <a:lnTo>
                  <a:pt x="109363" y="22607"/>
                </a:lnTo>
                <a:cubicBezTo>
                  <a:pt x="109386" y="22595"/>
                  <a:pt x="109409" y="22573"/>
                  <a:pt x="109421" y="22550"/>
                </a:cubicBezTo>
                <a:cubicBezTo>
                  <a:pt x="109741" y="22149"/>
                  <a:pt x="109764" y="21599"/>
                  <a:pt x="109501" y="21198"/>
                </a:cubicBezTo>
                <a:lnTo>
                  <a:pt x="123121" y="9594"/>
                </a:lnTo>
                <a:close/>
                <a:moveTo>
                  <a:pt x="86842" y="18036"/>
                </a:moveTo>
                <a:lnTo>
                  <a:pt x="96064" y="19319"/>
                </a:lnTo>
                <a:lnTo>
                  <a:pt x="90199" y="23672"/>
                </a:lnTo>
                <a:lnTo>
                  <a:pt x="86281" y="21771"/>
                </a:lnTo>
                <a:lnTo>
                  <a:pt x="85857" y="18792"/>
                </a:lnTo>
                <a:cubicBezTo>
                  <a:pt x="86167" y="18747"/>
                  <a:pt x="86453" y="18598"/>
                  <a:pt x="86671" y="18334"/>
                </a:cubicBezTo>
                <a:cubicBezTo>
                  <a:pt x="86739" y="18242"/>
                  <a:pt x="86797" y="18139"/>
                  <a:pt x="86842" y="18036"/>
                </a:cubicBezTo>
                <a:close/>
                <a:moveTo>
                  <a:pt x="96362" y="19457"/>
                </a:moveTo>
                <a:cubicBezTo>
                  <a:pt x="96362" y="19457"/>
                  <a:pt x="96362" y="19468"/>
                  <a:pt x="96373" y="19480"/>
                </a:cubicBezTo>
                <a:cubicBezTo>
                  <a:pt x="96442" y="19525"/>
                  <a:pt x="96511" y="19560"/>
                  <a:pt x="96591" y="19583"/>
                </a:cubicBezTo>
                <a:lnTo>
                  <a:pt x="94277" y="25654"/>
                </a:lnTo>
                <a:lnTo>
                  <a:pt x="90485" y="23810"/>
                </a:lnTo>
                <a:lnTo>
                  <a:pt x="96362" y="19457"/>
                </a:lnTo>
                <a:close/>
                <a:moveTo>
                  <a:pt x="86327" y="22114"/>
                </a:moveTo>
                <a:lnTo>
                  <a:pt x="89935" y="23867"/>
                </a:lnTo>
                <a:lnTo>
                  <a:pt x="86900" y="26112"/>
                </a:lnTo>
                <a:lnTo>
                  <a:pt x="86327" y="22114"/>
                </a:lnTo>
                <a:close/>
                <a:moveTo>
                  <a:pt x="109134" y="22802"/>
                </a:moveTo>
                <a:lnTo>
                  <a:pt x="109295" y="22928"/>
                </a:lnTo>
                <a:lnTo>
                  <a:pt x="105526" y="26559"/>
                </a:lnTo>
                <a:lnTo>
                  <a:pt x="105514" y="26559"/>
                </a:lnTo>
                <a:lnTo>
                  <a:pt x="107943" y="22813"/>
                </a:lnTo>
                <a:cubicBezTo>
                  <a:pt x="108127" y="22919"/>
                  <a:pt x="108330" y="22971"/>
                  <a:pt x="108531" y="22971"/>
                </a:cubicBezTo>
                <a:cubicBezTo>
                  <a:pt x="108743" y="22971"/>
                  <a:pt x="108952" y="22913"/>
                  <a:pt x="109134" y="22802"/>
                </a:cubicBezTo>
                <a:close/>
                <a:moveTo>
                  <a:pt x="71321" y="14978"/>
                </a:moveTo>
                <a:lnTo>
                  <a:pt x="71916" y="15104"/>
                </a:lnTo>
                <a:lnTo>
                  <a:pt x="82948" y="20465"/>
                </a:lnTo>
                <a:lnTo>
                  <a:pt x="77621" y="26674"/>
                </a:lnTo>
                <a:lnTo>
                  <a:pt x="69064" y="23134"/>
                </a:lnTo>
                <a:cubicBezTo>
                  <a:pt x="68926" y="22721"/>
                  <a:pt x="68594" y="22424"/>
                  <a:pt x="68182" y="22332"/>
                </a:cubicBezTo>
                <a:lnTo>
                  <a:pt x="70622" y="15379"/>
                </a:lnTo>
                <a:cubicBezTo>
                  <a:pt x="70647" y="15381"/>
                  <a:pt x="70673" y="15383"/>
                  <a:pt x="70698" y="15383"/>
                </a:cubicBezTo>
                <a:cubicBezTo>
                  <a:pt x="70901" y="15383"/>
                  <a:pt x="71097" y="15301"/>
                  <a:pt x="71229" y="15138"/>
                </a:cubicBezTo>
                <a:cubicBezTo>
                  <a:pt x="71263" y="15092"/>
                  <a:pt x="71298" y="15035"/>
                  <a:pt x="71321" y="14978"/>
                </a:cubicBezTo>
                <a:close/>
                <a:moveTo>
                  <a:pt x="96877" y="19629"/>
                </a:moveTo>
                <a:lnTo>
                  <a:pt x="98687" y="26353"/>
                </a:lnTo>
                <a:cubicBezTo>
                  <a:pt x="98332" y="26467"/>
                  <a:pt x="98000" y="26674"/>
                  <a:pt x="97736" y="26994"/>
                </a:cubicBezTo>
                <a:cubicBezTo>
                  <a:pt x="97668" y="27074"/>
                  <a:pt x="97610" y="27166"/>
                  <a:pt x="97564" y="27246"/>
                </a:cubicBezTo>
                <a:lnTo>
                  <a:pt x="94529" y="25780"/>
                </a:lnTo>
                <a:lnTo>
                  <a:pt x="96877" y="19629"/>
                </a:lnTo>
                <a:close/>
                <a:moveTo>
                  <a:pt x="70083" y="14966"/>
                </a:moveTo>
                <a:cubicBezTo>
                  <a:pt x="70129" y="15069"/>
                  <a:pt x="70187" y="15161"/>
                  <a:pt x="70278" y="15230"/>
                </a:cubicBezTo>
                <a:lnTo>
                  <a:pt x="70278" y="15241"/>
                </a:lnTo>
                <a:cubicBezTo>
                  <a:pt x="70301" y="15253"/>
                  <a:pt x="70335" y="15264"/>
                  <a:pt x="70358" y="15287"/>
                </a:cubicBezTo>
                <a:lnTo>
                  <a:pt x="67896" y="22298"/>
                </a:lnTo>
                <a:lnTo>
                  <a:pt x="67769" y="22298"/>
                </a:lnTo>
                <a:cubicBezTo>
                  <a:pt x="67288" y="22355"/>
                  <a:pt x="66899" y="22676"/>
                  <a:pt x="66739" y="23111"/>
                </a:cubicBezTo>
                <a:lnTo>
                  <a:pt x="53725" y="27659"/>
                </a:lnTo>
                <a:cubicBezTo>
                  <a:pt x="53714" y="27647"/>
                  <a:pt x="53703" y="27624"/>
                  <a:pt x="53691" y="27601"/>
                </a:cubicBezTo>
                <a:lnTo>
                  <a:pt x="70083" y="14966"/>
                </a:lnTo>
                <a:close/>
                <a:moveTo>
                  <a:pt x="97118" y="19525"/>
                </a:moveTo>
                <a:lnTo>
                  <a:pt x="107393" y="21920"/>
                </a:lnTo>
                <a:cubicBezTo>
                  <a:pt x="107416" y="22217"/>
                  <a:pt x="107553" y="22504"/>
                  <a:pt x="107805" y="22710"/>
                </a:cubicBezTo>
                <a:cubicBezTo>
                  <a:pt x="107817" y="22721"/>
                  <a:pt x="107828" y="22721"/>
                  <a:pt x="107828" y="22733"/>
                </a:cubicBezTo>
                <a:lnTo>
                  <a:pt x="105068" y="26994"/>
                </a:lnTo>
                <a:lnTo>
                  <a:pt x="104965" y="27097"/>
                </a:lnTo>
                <a:cubicBezTo>
                  <a:pt x="104965" y="27097"/>
                  <a:pt x="104953" y="27109"/>
                  <a:pt x="104942" y="27120"/>
                </a:cubicBezTo>
                <a:lnTo>
                  <a:pt x="101207" y="27819"/>
                </a:lnTo>
                <a:cubicBezTo>
                  <a:pt x="101116" y="27395"/>
                  <a:pt x="100886" y="27006"/>
                  <a:pt x="100520" y="26708"/>
                </a:cubicBezTo>
                <a:cubicBezTo>
                  <a:pt x="100155" y="26411"/>
                  <a:pt x="99721" y="26265"/>
                  <a:pt x="99288" y="26265"/>
                </a:cubicBezTo>
                <a:cubicBezTo>
                  <a:pt x="99136" y="26265"/>
                  <a:pt x="98985" y="26283"/>
                  <a:pt x="98836" y="26318"/>
                </a:cubicBezTo>
                <a:lnTo>
                  <a:pt x="97015" y="19571"/>
                </a:lnTo>
                <a:cubicBezTo>
                  <a:pt x="97049" y="19560"/>
                  <a:pt x="97083" y="19548"/>
                  <a:pt x="97118" y="19525"/>
                </a:cubicBezTo>
                <a:close/>
                <a:moveTo>
                  <a:pt x="83211" y="20591"/>
                </a:moveTo>
                <a:lnTo>
                  <a:pt x="86098" y="22000"/>
                </a:lnTo>
                <a:lnTo>
                  <a:pt x="86705" y="26261"/>
                </a:lnTo>
                <a:lnTo>
                  <a:pt x="83085" y="28942"/>
                </a:lnTo>
                <a:lnTo>
                  <a:pt x="77896" y="26788"/>
                </a:lnTo>
                <a:lnTo>
                  <a:pt x="83211" y="20591"/>
                </a:lnTo>
                <a:close/>
                <a:moveTo>
                  <a:pt x="94426" y="26043"/>
                </a:moveTo>
                <a:lnTo>
                  <a:pt x="97438" y="27510"/>
                </a:lnTo>
                <a:cubicBezTo>
                  <a:pt x="97290" y="27865"/>
                  <a:pt x="97255" y="28243"/>
                  <a:pt x="97324" y="28609"/>
                </a:cubicBezTo>
                <a:lnTo>
                  <a:pt x="93085" y="29583"/>
                </a:lnTo>
                <a:lnTo>
                  <a:pt x="94426" y="26043"/>
                </a:lnTo>
                <a:close/>
                <a:moveTo>
                  <a:pt x="86751" y="26582"/>
                </a:moveTo>
                <a:lnTo>
                  <a:pt x="87220" y="29892"/>
                </a:lnTo>
                <a:cubicBezTo>
                  <a:pt x="87003" y="29950"/>
                  <a:pt x="86797" y="30064"/>
                  <a:pt x="86648" y="30259"/>
                </a:cubicBezTo>
                <a:cubicBezTo>
                  <a:pt x="86613" y="30293"/>
                  <a:pt x="86590" y="30339"/>
                  <a:pt x="86556" y="30385"/>
                </a:cubicBezTo>
                <a:lnTo>
                  <a:pt x="83383" y="29079"/>
                </a:lnTo>
                <a:lnTo>
                  <a:pt x="86751" y="26582"/>
                </a:lnTo>
                <a:close/>
                <a:moveTo>
                  <a:pt x="69133" y="23466"/>
                </a:moveTo>
                <a:lnTo>
                  <a:pt x="77415" y="26903"/>
                </a:lnTo>
                <a:lnTo>
                  <a:pt x="74265" y="30591"/>
                </a:lnTo>
                <a:lnTo>
                  <a:pt x="68938" y="24199"/>
                </a:lnTo>
                <a:cubicBezTo>
                  <a:pt x="69064" y="23982"/>
                  <a:pt x="69144" y="23730"/>
                  <a:pt x="69133" y="23466"/>
                </a:cubicBezTo>
                <a:close/>
                <a:moveTo>
                  <a:pt x="90233" y="24004"/>
                </a:moveTo>
                <a:lnTo>
                  <a:pt x="94174" y="25917"/>
                </a:lnTo>
                <a:lnTo>
                  <a:pt x="92742" y="29652"/>
                </a:lnTo>
                <a:lnTo>
                  <a:pt x="88503" y="30623"/>
                </a:lnTo>
                <a:lnTo>
                  <a:pt x="88503" y="30623"/>
                </a:lnTo>
                <a:cubicBezTo>
                  <a:pt x="88434" y="30418"/>
                  <a:pt x="88319" y="30236"/>
                  <a:pt x="88148" y="30099"/>
                </a:cubicBezTo>
                <a:cubicBezTo>
                  <a:pt x="87955" y="29938"/>
                  <a:pt x="87721" y="29857"/>
                  <a:pt x="87485" y="29857"/>
                </a:cubicBezTo>
                <a:cubicBezTo>
                  <a:pt x="87470" y="29857"/>
                  <a:pt x="87454" y="29857"/>
                  <a:pt x="87438" y="29858"/>
                </a:cubicBezTo>
                <a:lnTo>
                  <a:pt x="86946" y="26433"/>
                </a:lnTo>
                <a:lnTo>
                  <a:pt x="90233" y="24004"/>
                </a:lnTo>
                <a:close/>
                <a:moveTo>
                  <a:pt x="77701" y="27029"/>
                </a:moveTo>
                <a:lnTo>
                  <a:pt x="82810" y="29148"/>
                </a:lnTo>
                <a:lnTo>
                  <a:pt x="76785" y="33615"/>
                </a:lnTo>
                <a:lnTo>
                  <a:pt x="74448" y="30820"/>
                </a:lnTo>
                <a:lnTo>
                  <a:pt x="77701" y="27029"/>
                </a:lnTo>
                <a:close/>
                <a:moveTo>
                  <a:pt x="35557" y="25093"/>
                </a:moveTo>
                <a:lnTo>
                  <a:pt x="52534" y="27773"/>
                </a:lnTo>
                <a:cubicBezTo>
                  <a:pt x="52454" y="28002"/>
                  <a:pt x="52500" y="28254"/>
                  <a:pt x="52660" y="28438"/>
                </a:cubicBezTo>
                <a:lnTo>
                  <a:pt x="47608" y="33718"/>
                </a:lnTo>
                <a:lnTo>
                  <a:pt x="35454" y="25333"/>
                </a:lnTo>
                <a:cubicBezTo>
                  <a:pt x="35500" y="25253"/>
                  <a:pt x="35535" y="25173"/>
                  <a:pt x="35557" y="25093"/>
                </a:cubicBezTo>
                <a:close/>
                <a:moveTo>
                  <a:pt x="33484" y="24990"/>
                </a:moveTo>
                <a:cubicBezTo>
                  <a:pt x="33530" y="25230"/>
                  <a:pt x="33656" y="25448"/>
                  <a:pt x="33862" y="25608"/>
                </a:cubicBezTo>
                <a:cubicBezTo>
                  <a:pt x="33874" y="25620"/>
                  <a:pt x="33896" y="25631"/>
                  <a:pt x="33908" y="25654"/>
                </a:cubicBezTo>
                <a:lnTo>
                  <a:pt x="28971" y="33592"/>
                </a:lnTo>
                <a:cubicBezTo>
                  <a:pt x="28868" y="33541"/>
                  <a:pt x="28756" y="33516"/>
                  <a:pt x="28643" y="33516"/>
                </a:cubicBezTo>
                <a:cubicBezTo>
                  <a:pt x="28431" y="33516"/>
                  <a:pt x="28220" y="33607"/>
                  <a:pt x="28077" y="33787"/>
                </a:cubicBezTo>
                <a:cubicBezTo>
                  <a:pt x="28054" y="33810"/>
                  <a:pt x="28031" y="33833"/>
                  <a:pt x="28020" y="33867"/>
                </a:cubicBezTo>
                <a:lnTo>
                  <a:pt x="14182" y="28060"/>
                </a:lnTo>
                <a:cubicBezTo>
                  <a:pt x="14262" y="27842"/>
                  <a:pt x="14285" y="27613"/>
                  <a:pt x="14274" y="27384"/>
                </a:cubicBezTo>
                <a:lnTo>
                  <a:pt x="33484" y="24990"/>
                </a:lnTo>
                <a:close/>
                <a:moveTo>
                  <a:pt x="52763" y="28529"/>
                </a:moveTo>
                <a:cubicBezTo>
                  <a:pt x="52798" y="28564"/>
                  <a:pt x="52832" y="28587"/>
                  <a:pt x="52878" y="28598"/>
                </a:cubicBezTo>
                <a:lnTo>
                  <a:pt x="49922" y="35311"/>
                </a:lnTo>
                <a:lnTo>
                  <a:pt x="47723" y="33799"/>
                </a:lnTo>
                <a:lnTo>
                  <a:pt x="52763" y="28529"/>
                </a:lnTo>
                <a:close/>
                <a:moveTo>
                  <a:pt x="34034" y="25723"/>
                </a:moveTo>
                <a:cubicBezTo>
                  <a:pt x="34137" y="25780"/>
                  <a:pt x="34252" y="25814"/>
                  <a:pt x="34366" y="25837"/>
                </a:cubicBezTo>
                <a:lnTo>
                  <a:pt x="33438" y="35700"/>
                </a:lnTo>
                <a:lnTo>
                  <a:pt x="29360" y="34394"/>
                </a:lnTo>
                <a:cubicBezTo>
                  <a:pt x="29417" y="34131"/>
                  <a:pt x="29326" y="33856"/>
                  <a:pt x="29108" y="33673"/>
                </a:cubicBezTo>
                <a:cubicBezTo>
                  <a:pt x="29097" y="33673"/>
                  <a:pt x="29097" y="33673"/>
                  <a:pt x="29085" y="33661"/>
                </a:cubicBezTo>
                <a:lnTo>
                  <a:pt x="34034" y="25723"/>
                </a:lnTo>
                <a:close/>
                <a:moveTo>
                  <a:pt x="97370" y="28747"/>
                </a:moveTo>
                <a:cubicBezTo>
                  <a:pt x="97438" y="29033"/>
                  <a:pt x="97576" y="29297"/>
                  <a:pt x="97759" y="29526"/>
                </a:cubicBezTo>
                <a:lnTo>
                  <a:pt x="91161" y="35975"/>
                </a:lnTo>
                <a:cubicBezTo>
                  <a:pt x="91138" y="35941"/>
                  <a:pt x="91115" y="35918"/>
                  <a:pt x="91081" y="35895"/>
                </a:cubicBezTo>
                <a:cubicBezTo>
                  <a:pt x="90978" y="35815"/>
                  <a:pt x="90863" y="35758"/>
                  <a:pt x="90737" y="35723"/>
                </a:cubicBezTo>
                <a:lnTo>
                  <a:pt x="93028" y="29744"/>
                </a:lnTo>
                <a:lnTo>
                  <a:pt x="97370" y="28747"/>
                </a:lnTo>
                <a:close/>
                <a:moveTo>
                  <a:pt x="66670" y="23447"/>
                </a:moveTo>
                <a:cubicBezTo>
                  <a:pt x="66670" y="23515"/>
                  <a:pt x="66670" y="23582"/>
                  <a:pt x="66681" y="23649"/>
                </a:cubicBezTo>
                <a:cubicBezTo>
                  <a:pt x="66693" y="23775"/>
                  <a:pt x="66716" y="23901"/>
                  <a:pt x="66773" y="24004"/>
                </a:cubicBezTo>
                <a:lnTo>
                  <a:pt x="51927" y="35998"/>
                </a:lnTo>
                <a:cubicBezTo>
                  <a:pt x="51915" y="35987"/>
                  <a:pt x="51904" y="35975"/>
                  <a:pt x="51893" y="35964"/>
                </a:cubicBezTo>
                <a:cubicBezTo>
                  <a:pt x="51738" y="35838"/>
                  <a:pt x="51555" y="35778"/>
                  <a:pt x="51373" y="35778"/>
                </a:cubicBezTo>
                <a:cubicBezTo>
                  <a:pt x="51191" y="35778"/>
                  <a:pt x="51011" y="35838"/>
                  <a:pt x="50862" y="35952"/>
                </a:cubicBezTo>
                <a:lnTo>
                  <a:pt x="50163" y="35483"/>
                </a:lnTo>
                <a:lnTo>
                  <a:pt x="53164" y="28667"/>
                </a:lnTo>
                <a:cubicBezTo>
                  <a:pt x="53359" y="28667"/>
                  <a:pt x="53542" y="28587"/>
                  <a:pt x="53680" y="28415"/>
                </a:cubicBezTo>
                <a:cubicBezTo>
                  <a:pt x="53794" y="28277"/>
                  <a:pt x="53840" y="28105"/>
                  <a:pt x="53817" y="27934"/>
                </a:cubicBezTo>
                <a:lnTo>
                  <a:pt x="66670" y="23447"/>
                </a:lnTo>
                <a:close/>
                <a:moveTo>
                  <a:pt x="34492" y="25998"/>
                </a:moveTo>
                <a:lnTo>
                  <a:pt x="35363" y="36319"/>
                </a:lnTo>
                <a:lnTo>
                  <a:pt x="33576" y="35746"/>
                </a:lnTo>
                <a:lnTo>
                  <a:pt x="34492" y="25998"/>
                </a:lnTo>
                <a:close/>
                <a:moveTo>
                  <a:pt x="68743" y="24417"/>
                </a:moveTo>
                <a:lnTo>
                  <a:pt x="74070" y="30809"/>
                </a:lnTo>
                <a:lnTo>
                  <a:pt x="68617" y="37166"/>
                </a:lnTo>
                <a:lnTo>
                  <a:pt x="67896" y="24749"/>
                </a:lnTo>
                <a:lnTo>
                  <a:pt x="68022" y="24749"/>
                </a:lnTo>
                <a:cubicBezTo>
                  <a:pt x="68308" y="24715"/>
                  <a:pt x="68560" y="24600"/>
                  <a:pt x="68743" y="24417"/>
                </a:cubicBezTo>
                <a:close/>
                <a:moveTo>
                  <a:pt x="83119" y="29274"/>
                </a:moveTo>
                <a:lnTo>
                  <a:pt x="86453" y="30660"/>
                </a:lnTo>
                <a:cubicBezTo>
                  <a:pt x="86373" y="30958"/>
                  <a:pt x="86430" y="31290"/>
                  <a:pt x="86613" y="31553"/>
                </a:cubicBezTo>
                <a:lnTo>
                  <a:pt x="79981" y="37464"/>
                </a:lnTo>
                <a:lnTo>
                  <a:pt x="76968" y="33833"/>
                </a:lnTo>
                <a:lnTo>
                  <a:pt x="83119" y="29274"/>
                </a:lnTo>
                <a:close/>
                <a:moveTo>
                  <a:pt x="50106" y="35609"/>
                </a:moveTo>
                <a:lnTo>
                  <a:pt x="50747" y="36055"/>
                </a:lnTo>
                <a:cubicBezTo>
                  <a:pt x="50736" y="36067"/>
                  <a:pt x="50724" y="36067"/>
                  <a:pt x="50724" y="36078"/>
                </a:cubicBezTo>
                <a:cubicBezTo>
                  <a:pt x="50495" y="36365"/>
                  <a:pt x="50484" y="36731"/>
                  <a:pt x="50655" y="37029"/>
                </a:cubicBezTo>
                <a:lnTo>
                  <a:pt x="48823" y="38495"/>
                </a:lnTo>
                <a:lnTo>
                  <a:pt x="50106" y="35609"/>
                </a:lnTo>
                <a:close/>
                <a:moveTo>
                  <a:pt x="35363" y="25448"/>
                </a:moveTo>
                <a:lnTo>
                  <a:pt x="47505" y="33822"/>
                </a:lnTo>
                <a:lnTo>
                  <a:pt x="42832" y="38701"/>
                </a:lnTo>
                <a:lnTo>
                  <a:pt x="35661" y="36410"/>
                </a:lnTo>
                <a:lnTo>
                  <a:pt x="34767" y="25826"/>
                </a:lnTo>
                <a:cubicBezTo>
                  <a:pt x="34985" y="25769"/>
                  <a:pt x="35202" y="25654"/>
                  <a:pt x="35363" y="25459"/>
                </a:cubicBezTo>
                <a:cubicBezTo>
                  <a:pt x="35363" y="25459"/>
                  <a:pt x="35363" y="25448"/>
                  <a:pt x="35363" y="25448"/>
                </a:cubicBezTo>
                <a:close/>
                <a:moveTo>
                  <a:pt x="74253" y="31038"/>
                </a:moveTo>
                <a:lnTo>
                  <a:pt x="76544" y="33787"/>
                </a:lnTo>
                <a:lnTo>
                  <a:pt x="68755" y="39561"/>
                </a:lnTo>
                <a:lnTo>
                  <a:pt x="68640" y="37579"/>
                </a:lnTo>
                <a:lnTo>
                  <a:pt x="74253" y="31038"/>
                </a:lnTo>
                <a:close/>
                <a:moveTo>
                  <a:pt x="92685" y="29812"/>
                </a:moveTo>
                <a:lnTo>
                  <a:pt x="90451" y="35689"/>
                </a:lnTo>
                <a:cubicBezTo>
                  <a:pt x="90199" y="35712"/>
                  <a:pt x="89958" y="35826"/>
                  <a:pt x="89786" y="36032"/>
                </a:cubicBezTo>
                <a:cubicBezTo>
                  <a:pt x="89592" y="36284"/>
                  <a:pt x="89534" y="36605"/>
                  <a:pt x="89626" y="36892"/>
                </a:cubicBezTo>
                <a:lnTo>
                  <a:pt x="83520" y="39939"/>
                </a:lnTo>
                <a:lnTo>
                  <a:pt x="83520" y="39939"/>
                </a:lnTo>
                <a:lnTo>
                  <a:pt x="87175" y="31943"/>
                </a:lnTo>
                <a:cubicBezTo>
                  <a:pt x="87277" y="31975"/>
                  <a:pt x="87382" y="31991"/>
                  <a:pt x="87486" y="31991"/>
                </a:cubicBezTo>
                <a:cubicBezTo>
                  <a:pt x="87792" y="31991"/>
                  <a:pt x="88095" y="31855"/>
                  <a:pt x="88309" y="31599"/>
                </a:cubicBezTo>
                <a:cubicBezTo>
                  <a:pt x="88503" y="31359"/>
                  <a:pt x="88572" y="31049"/>
                  <a:pt x="88526" y="30763"/>
                </a:cubicBezTo>
                <a:lnTo>
                  <a:pt x="92685" y="29812"/>
                </a:lnTo>
                <a:close/>
                <a:moveTo>
                  <a:pt x="47620" y="33902"/>
                </a:moveTo>
                <a:lnTo>
                  <a:pt x="49865" y="35448"/>
                </a:lnTo>
                <a:lnTo>
                  <a:pt x="48341" y="38896"/>
                </a:lnTo>
                <a:lnTo>
                  <a:pt x="47173" y="39836"/>
                </a:lnTo>
                <a:cubicBezTo>
                  <a:pt x="47139" y="39870"/>
                  <a:pt x="47127" y="39904"/>
                  <a:pt x="47127" y="39950"/>
                </a:cubicBezTo>
                <a:cubicBezTo>
                  <a:pt x="47127" y="39996"/>
                  <a:pt x="47150" y="40042"/>
                  <a:pt x="47184" y="40065"/>
                </a:cubicBezTo>
                <a:lnTo>
                  <a:pt x="47253" y="40110"/>
                </a:lnTo>
                <a:lnTo>
                  <a:pt x="42980" y="38747"/>
                </a:lnTo>
                <a:lnTo>
                  <a:pt x="47620" y="33902"/>
                </a:lnTo>
                <a:close/>
                <a:moveTo>
                  <a:pt x="48089" y="39469"/>
                </a:moveTo>
                <a:lnTo>
                  <a:pt x="47792" y="40156"/>
                </a:lnTo>
                <a:lnTo>
                  <a:pt x="47505" y="39939"/>
                </a:lnTo>
                <a:lnTo>
                  <a:pt x="48089" y="39469"/>
                </a:lnTo>
                <a:close/>
                <a:moveTo>
                  <a:pt x="86762" y="31714"/>
                </a:moveTo>
                <a:cubicBezTo>
                  <a:pt x="86774" y="31725"/>
                  <a:pt x="86785" y="31748"/>
                  <a:pt x="86808" y="31760"/>
                </a:cubicBezTo>
                <a:cubicBezTo>
                  <a:pt x="86842" y="31783"/>
                  <a:pt x="86877" y="31805"/>
                  <a:pt x="86911" y="31828"/>
                </a:cubicBezTo>
                <a:lnTo>
                  <a:pt x="83108" y="40145"/>
                </a:lnTo>
                <a:lnTo>
                  <a:pt x="82478" y="40466"/>
                </a:lnTo>
                <a:lnTo>
                  <a:pt x="80118" y="37625"/>
                </a:lnTo>
                <a:lnTo>
                  <a:pt x="86762" y="31714"/>
                </a:lnTo>
                <a:close/>
                <a:moveTo>
                  <a:pt x="82925" y="40557"/>
                </a:moveTo>
                <a:lnTo>
                  <a:pt x="82799" y="40832"/>
                </a:lnTo>
                <a:lnTo>
                  <a:pt x="82673" y="40683"/>
                </a:lnTo>
                <a:lnTo>
                  <a:pt x="82925" y="40557"/>
                </a:lnTo>
                <a:close/>
                <a:moveTo>
                  <a:pt x="67483" y="24680"/>
                </a:moveTo>
                <a:cubicBezTo>
                  <a:pt x="67552" y="24703"/>
                  <a:pt x="67621" y="24715"/>
                  <a:pt x="67678" y="24738"/>
                </a:cubicBezTo>
                <a:lnTo>
                  <a:pt x="68411" y="37407"/>
                </a:lnTo>
                <a:lnTo>
                  <a:pt x="63646" y="42963"/>
                </a:lnTo>
                <a:cubicBezTo>
                  <a:pt x="63565" y="42848"/>
                  <a:pt x="63474" y="42734"/>
                  <a:pt x="63348" y="42642"/>
                </a:cubicBezTo>
                <a:cubicBezTo>
                  <a:pt x="63222" y="42528"/>
                  <a:pt x="63073" y="42447"/>
                  <a:pt x="62912" y="42390"/>
                </a:cubicBezTo>
                <a:lnTo>
                  <a:pt x="67483" y="24680"/>
                </a:lnTo>
                <a:close/>
                <a:moveTo>
                  <a:pt x="66910" y="24256"/>
                </a:moveTo>
                <a:cubicBezTo>
                  <a:pt x="67002" y="24371"/>
                  <a:pt x="67105" y="24474"/>
                  <a:pt x="67220" y="24554"/>
                </a:cubicBezTo>
                <a:lnTo>
                  <a:pt x="62638" y="42321"/>
                </a:lnTo>
                <a:cubicBezTo>
                  <a:pt x="62561" y="42309"/>
                  <a:pt x="62483" y="42303"/>
                  <a:pt x="62405" y="42303"/>
                </a:cubicBezTo>
                <a:cubicBezTo>
                  <a:pt x="61973" y="42303"/>
                  <a:pt x="61541" y="42491"/>
                  <a:pt x="61240" y="42860"/>
                </a:cubicBezTo>
                <a:cubicBezTo>
                  <a:pt x="61194" y="42917"/>
                  <a:pt x="61160" y="42974"/>
                  <a:pt x="61114" y="43032"/>
                </a:cubicBezTo>
                <a:lnTo>
                  <a:pt x="52156" y="36857"/>
                </a:lnTo>
                <a:cubicBezTo>
                  <a:pt x="52225" y="36651"/>
                  <a:pt x="52202" y="36422"/>
                  <a:pt x="52110" y="36227"/>
                </a:cubicBezTo>
                <a:lnTo>
                  <a:pt x="66910" y="24256"/>
                </a:lnTo>
                <a:close/>
                <a:moveTo>
                  <a:pt x="68434" y="37819"/>
                </a:moveTo>
                <a:lnTo>
                  <a:pt x="68548" y="39710"/>
                </a:lnTo>
                <a:lnTo>
                  <a:pt x="63795" y="43238"/>
                </a:lnTo>
                <a:lnTo>
                  <a:pt x="68434" y="37819"/>
                </a:lnTo>
                <a:close/>
                <a:moveTo>
                  <a:pt x="14102" y="28254"/>
                </a:moveTo>
                <a:lnTo>
                  <a:pt x="27940" y="34062"/>
                </a:lnTo>
                <a:cubicBezTo>
                  <a:pt x="27882" y="34257"/>
                  <a:pt x="27917" y="34463"/>
                  <a:pt x="28020" y="34635"/>
                </a:cubicBezTo>
                <a:lnTo>
                  <a:pt x="16737" y="44326"/>
                </a:lnTo>
                <a:lnTo>
                  <a:pt x="13071" y="29113"/>
                </a:lnTo>
                <a:cubicBezTo>
                  <a:pt x="13392" y="29022"/>
                  <a:pt x="13678" y="28839"/>
                  <a:pt x="13907" y="28564"/>
                </a:cubicBezTo>
                <a:cubicBezTo>
                  <a:pt x="13987" y="28472"/>
                  <a:pt x="14045" y="28369"/>
                  <a:pt x="14102" y="28254"/>
                </a:cubicBezTo>
                <a:close/>
                <a:moveTo>
                  <a:pt x="52110" y="36995"/>
                </a:moveTo>
                <a:lnTo>
                  <a:pt x="61045" y="43158"/>
                </a:lnTo>
                <a:cubicBezTo>
                  <a:pt x="60931" y="43398"/>
                  <a:pt x="60885" y="43662"/>
                  <a:pt x="60908" y="43925"/>
                </a:cubicBezTo>
                <a:lnTo>
                  <a:pt x="53496" y="44395"/>
                </a:lnTo>
                <a:lnTo>
                  <a:pt x="48021" y="40328"/>
                </a:lnTo>
                <a:lnTo>
                  <a:pt x="48582" y="39068"/>
                </a:lnTo>
                <a:lnTo>
                  <a:pt x="50839" y="37247"/>
                </a:lnTo>
                <a:cubicBezTo>
                  <a:pt x="50839" y="37247"/>
                  <a:pt x="50839" y="37247"/>
                  <a:pt x="50839" y="37258"/>
                </a:cubicBezTo>
                <a:cubicBezTo>
                  <a:pt x="50996" y="37381"/>
                  <a:pt x="51181" y="37441"/>
                  <a:pt x="51364" y="37441"/>
                </a:cubicBezTo>
                <a:cubicBezTo>
                  <a:pt x="51607" y="37441"/>
                  <a:pt x="51849" y="37335"/>
                  <a:pt x="52019" y="37132"/>
                </a:cubicBezTo>
                <a:cubicBezTo>
                  <a:pt x="52053" y="37086"/>
                  <a:pt x="52087" y="37040"/>
                  <a:pt x="52110" y="36995"/>
                </a:cubicBezTo>
                <a:close/>
                <a:moveTo>
                  <a:pt x="35672" y="36571"/>
                </a:moveTo>
                <a:lnTo>
                  <a:pt x="42717" y="38816"/>
                </a:lnTo>
                <a:lnTo>
                  <a:pt x="37173" y="44612"/>
                </a:lnTo>
                <a:cubicBezTo>
                  <a:pt x="37161" y="44612"/>
                  <a:pt x="37150" y="44601"/>
                  <a:pt x="37138" y="44589"/>
                </a:cubicBezTo>
                <a:cubicBezTo>
                  <a:pt x="36898" y="44395"/>
                  <a:pt x="36623" y="44303"/>
                  <a:pt x="36336" y="44292"/>
                </a:cubicBezTo>
                <a:lnTo>
                  <a:pt x="35672" y="36571"/>
                </a:lnTo>
                <a:close/>
                <a:moveTo>
                  <a:pt x="47906" y="40603"/>
                </a:moveTo>
                <a:lnTo>
                  <a:pt x="53050" y="44418"/>
                </a:lnTo>
                <a:lnTo>
                  <a:pt x="46028" y="44864"/>
                </a:lnTo>
                <a:lnTo>
                  <a:pt x="47906" y="40603"/>
                </a:lnTo>
                <a:close/>
                <a:moveTo>
                  <a:pt x="47574" y="40649"/>
                </a:moveTo>
                <a:lnTo>
                  <a:pt x="45707" y="44887"/>
                </a:lnTo>
                <a:lnTo>
                  <a:pt x="40678" y="45208"/>
                </a:lnTo>
                <a:lnTo>
                  <a:pt x="47574" y="40649"/>
                </a:lnTo>
                <a:close/>
                <a:moveTo>
                  <a:pt x="42866" y="38862"/>
                </a:moveTo>
                <a:lnTo>
                  <a:pt x="47608" y="40374"/>
                </a:lnTo>
                <a:lnTo>
                  <a:pt x="47654" y="40420"/>
                </a:lnTo>
                <a:lnTo>
                  <a:pt x="40392" y="45219"/>
                </a:lnTo>
                <a:lnTo>
                  <a:pt x="37608" y="45391"/>
                </a:lnTo>
                <a:cubicBezTo>
                  <a:pt x="37574" y="45151"/>
                  <a:pt x="37459" y="44910"/>
                  <a:pt x="37276" y="44715"/>
                </a:cubicBezTo>
                <a:lnTo>
                  <a:pt x="42866" y="38862"/>
                </a:lnTo>
                <a:close/>
                <a:moveTo>
                  <a:pt x="76727" y="34005"/>
                </a:moveTo>
                <a:lnTo>
                  <a:pt x="79763" y="37648"/>
                </a:lnTo>
                <a:lnTo>
                  <a:pt x="69637" y="46674"/>
                </a:lnTo>
                <a:cubicBezTo>
                  <a:pt x="69637" y="46674"/>
                  <a:pt x="69625" y="46663"/>
                  <a:pt x="69614" y="46663"/>
                </a:cubicBezTo>
                <a:cubicBezTo>
                  <a:pt x="69476" y="46548"/>
                  <a:pt x="69316" y="46491"/>
                  <a:pt x="69156" y="46480"/>
                </a:cubicBezTo>
                <a:lnTo>
                  <a:pt x="68778" y="39904"/>
                </a:lnTo>
                <a:lnTo>
                  <a:pt x="76727" y="34005"/>
                </a:lnTo>
                <a:close/>
                <a:moveTo>
                  <a:pt x="79901" y="37819"/>
                </a:moveTo>
                <a:lnTo>
                  <a:pt x="82215" y="40592"/>
                </a:lnTo>
                <a:lnTo>
                  <a:pt x="69866" y="46754"/>
                </a:lnTo>
                <a:lnTo>
                  <a:pt x="79901" y="37819"/>
                </a:lnTo>
                <a:close/>
                <a:moveTo>
                  <a:pt x="39910" y="45540"/>
                </a:moveTo>
                <a:lnTo>
                  <a:pt x="37184" y="47339"/>
                </a:lnTo>
                <a:lnTo>
                  <a:pt x="36932" y="46800"/>
                </a:lnTo>
                <a:cubicBezTo>
                  <a:pt x="37081" y="46720"/>
                  <a:pt x="37218" y="46606"/>
                  <a:pt x="37333" y="46457"/>
                </a:cubicBezTo>
                <a:cubicBezTo>
                  <a:pt x="37528" y="46228"/>
                  <a:pt x="37619" y="45953"/>
                  <a:pt x="37631" y="45678"/>
                </a:cubicBezTo>
                <a:lnTo>
                  <a:pt x="39910" y="45540"/>
                </a:lnTo>
                <a:close/>
                <a:moveTo>
                  <a:pt x="104827" y="27281"/>
                </a:moveTo>
                <a:lnTo>
                  <a:pt x="90279" y="49183"/>
                </a:lnTo>
                <a:lnTo>
                  <a:pt x="90623" y="37522"/>
                </a:lnTo>
                <a:cubicBezTo>
                  <a:pt x="90840" y="37487"/>
                  <a:pt x="91058" y="37373"/>
                  <a:pt x="91218" y="37189"/>
                </a:cubicBezTo>
                <a:cubicBezTo>
                  <a:pt x="91447" y="36903"/>
                  <a:pt x="91482" y="36514"/>
                  <a:pt x="91333" y="36204"/>
                </a:cubicBezTo>
                <a:lnTo>
                  <a:pt x="97965" y="29721"/>
                </a:lnTo>
                <a:cubicBezTo>
                  <a:pt x="97988" y="29744"/>
                  <a:pt x="98000" y="29755"/>
                  <a:pt x="98023" y="29778"/>
                </a:cubicBezTo>
                <a:cubicBezTo>
                  <a:pt x="98390" y="30076"/>
                  <a:pt x="98832" y="30221"/>
                  <a:pt x="99272" y="30221"/>
                </a:cubicBezTo>
                <a:cubicBezTo>
                  <a:pt x="99847" y="30221"/>
                  <a:pt x="100417" y="29972"/>
                  <a:pt x="100806" y="29492"/>
                </a:cubicBezTo>
                <a:cubicBezTo>
                  <a:pt x="101173" y="29045"/>
                  <a:pt x="101310" y="28483"/>
                  <a:pt x="101230" y="27957"/>
                </a:cubicBezTo>
                <a:lnTo>
                  <a:pt x="104827" y="27281"/>
                </a:lnTo>
                <a:close/>
                <a:moveTo>
                  <a:pt x="89752" y="37144"/>
                </a:moveTo>
                <a:cubicBezTo>
                  <a:pt x="89809" y="37201"/>
                  <a:pt x="89855" y="37270"/>
                  <a:pt x="89924" y="37315"/>
                </a:cubicBezTo>
                <a:cubicBezTo>
                  <a:pt x="90050" y="37419"/>
                  <a:pt x="90187" y="37487"/>
                  <a:pt x="90336" y="37510"/>
                </a:cubicBezTo>
                <a:lnTo>
                  <a:pt x="89993" y="49481"/>
                </a:lnTo>
                <a:lnTo>
                  <a:pt x="82993" y="41084"/>
                </a:lnTo>
                <a:lnTo>
                  <a:pt x="83326" y="40351"/>
                </a:lnTo>
                <a:lnTo>
                  <a:pt x="89752" y="37144"/>
                </a:lnTo>
                <a:close/>
                <a:moveTo>
                  <a:pt x="60965" y="44211"/>
                </a:moveTo>
                <a:cubicBezTo>
                  <a:pt x="61045" y="44498"/>
                  <a:pt x="61206" y="44761"/>
                  <a:pt x="61458" y="44967"/>
                </a:cubicBezTo>
                <a:cubicBezTo>
                  <a:pt x="61607" y="45082"/>
                  <a:pt x="61767" y="45162"/>
                  <a:pt x="61927" y="45219"/>
                </a:cubicBezTo>
                <a:lnTo>
                  <a:pt x="60656" y="49710"/>
                </a:lnTo>
                <a:lnTo>
                  <a:pt x="53851" y="44658"/>
                </a:lnTo>
                <a:lnTo>
                  <a:pt x="60965" y="44211"/>
                </a:lnTo>
                <a:close/>
                <a:moveTo>
                  <a:pt x="29314" y="34532"/>
                </a:moveTo>
                <a:lnTo>
                  <a:pt x="33427" y="35849"/>
                </a:lnTo>
                <a:lnTo>
                  <a:pt x="32098" y="50088"/>
                </a:lnTo>
                <a:lnTo>
                  <a:pt x="32029" y="50088"/>
                </a:lnTo>
                <a:lnTo>
                  <a:pt x="28856" y="34944"/>
                </a:lnTo>
                <a:cubicBezTo>
                  <a:pt x="28994" y="34898"/>
                  <a:pt x="29120" y="34818"/>
                  <a:pt x="29211" y="34704"/>
                </a:cubicBezTo>
                <a:cubicBezTo>
                  <a:pt x="29257" y="34658"/>
                  <a:pt x="29291" y="34589"/>
                  <a:pt x="29314" y="34532"/>
                </a:cubicBezTo>
                <a:close/>
                <a:moveTo>
                  <a:pt x="33564" y="35895"/>
                </a:moveTo>
                <a:lnTo>
                  <a:pt x="35386" y="36468"/>
                </a:lnTo>
                <a:lnTo>
                  <a:pt x="36050" y="44315"/>
                </a:lnTo>
                <a:cubicBezTo>
                  <a:pt x="35752" y="44372"/>
                  <a:pt x="35477" y="44532"/>
                  <a:pt x="35271" y="44784"/>
                </a:cubicBezTo>
                <a:cubicBezTo>
                  <a:pt x="34801" y="45357"/>
                  <a:pt x="34893" y="46193"/>
                  <a:pt x="35466" y="46663"/>
                </a:cubicBezTo>
                <a:cubicBezTo>
                  <a:pt x="35705" y="46858"/>
                  <a:pt x="35998" y="46953"/>
                  <a:pt x="36292" y="46953"/>
                </a:cubicBezTo>
                <a:cubicBezTo>
                  <a:pt x="36463" y="46953"/>
                  <a:pt x="36634" y="46921"/>
                  <a:pt x="36795" y="46858"/>
                </a:cubicBezTo>
                <a:lnTo>
                  <a:pt x="37058" y="47430"/>
                </a:lnTo>
                <a:lnTo>
                  <a:pt x="32636" y="50351"/>
                </a:lnTo>
                <a:cubicBezTo>
                  <a:pt x="32613" y="50317"/>
                  <a:pt x="32579" y="50283"/>
                  <a:pt x="32545" y="50248"/>
                </a:cubicBezTo>
                <a:cubicBezTo>
                  <a:pt x="32453" y="50180"/>
                  <a:pt x="32339" y="50134"/>
                  <a:pt x="32235" y="50111"/>
                </a:cubicBezTo>
                <a:lnTo>
                  <a:pt x="33564" y="35895"/>
                </a:lnTo>
                <a:close/>
                <a:moveTo>
                  <a:pt x="28169" y="34795"/>
                </a:moveTo>
                <a:cubicBezTo>
                  <a:pt x="28169" y="34795"/>
                  <a:pt x="28180" y="34807"/>
                  <a:pt x="28180" y="34818"/>
                </a:cubicBezTo>
                <a:cubicBezTo>
                  <a:pt x="28314" y="34923"/>
                  <a:pt x="28472" y="34973"/>
                  <a:pt x="28628" y="34973"/>
                </a:cubicBezTo>
                <a:cubicBezTo>
                  <a:pt x="28658" y="34973"/>
                  <a:pt x="28689" y="34971"/>
                  <a:pt x="28719" y="34967"/>
                </a:cubicBezTo>
                <a:lnTo>
                  <a:pt x="31892" y="50122"/>
                </a:lnTo>
                <a:cubicBezTo>
                  <a:pt x="31766" y="50168"/>
                  <a:pt x="31651" y="50237"/>
                  <a:pt x="31560" y="50351"/>
                </a:cubicBezTo>
                <a:cubicBezTo>
                  <a:pt x="31525" y="50386"/>
                  <a:pt x="31502" y="50420"/>
                  <a:pt x="31479" y="50455"/>
                </a:cubicBezTo>
                <a:lnTo>
                  <a:pt x="16874" y="44486"/>
                </a:lnTo>
                <a:lnTo>
                  <a:pt x="28169" y="34795"/>
                </a:lnTo>
                <a:close/>
                <a:moveTo>
                  <a:pt x="45581" y="45185"/>
                </a:moveTo>
                <a:lnTo>
                  <a:pt x="41503" y="54441"/>
                </a:lnTo>
                <a:cubicBezTo>
                  <a:pt x="41353" y="54395"/>
                  <a:pt x="41199" y="54371"/>
                  <a:pt x="41046" y="54371"/>
                </a:cubicBezTo>
                <a:cubicBezTo>
                  <a:pt x="40858" y="54371"/>
                  <a:pt x="40671" y="54406"/>
                  <a:pt x="40495" y="54475"/>
                </a:cubicBezTo>
                <a:lnTo>
                  <a:pt x="37241" y="47476"/>
                </a:lnTo>
                <a:lnTo>
                  <a:pt x="40197" y="45517"/>
                </a:lnTo>
                <a:lnTo>
                  <a:pt x="45581" y="45185"/>
                </a:lnTo>
                <a:close/>
                <a:moveTo>
                  <a:pt x="37127" y="47556"/>
                </a:moveTo>
                <a:lnTo>
                  <a:pt x="40369" y="54533"/>
                </a:lnTo>
                <a:cubicBezTo>
                  <a:pt x="40197" y="54624"/>
                  <a:pt x="40036" y="54750"/>
                  <a:pt x="39910" y="54911"/>
                </a:cubicBezTo>
                <a:cubicBezTo>
                  <a:pt x="39876" y="54956"/>
                  <a:pt x="39842" y="55002"/>
                  <a:pt x="39807" y="55048"/>
                </a:cubicBezTo>
                <a:lnTo>
                  <a:pt x="32739" y="51073"/>
                </a:lnTo>
                <a:cubicBezTo>
                  <a:pt x="32820" y="50878"/>
                  <a:pt x="32820" y="50649"/>
                  <a:pt x="32717" y="50466"/>
                </a:cubicBezTo>
                <a:lnTo>
                  <a:pt x="37127" y="47556"/>
                </a:lnTo>
                <a:close/>
                <a:moveTo>
                  <a:pt x="53416" y="44693"/>
                </a:moveTo>
                <a:lnTo>
                  <a:pt x="60576" y="50008"/>
                </a:lnTo>
                <a:lnTo>
                  <a:pt x="59419" y="54063"/>
                </a:lnTo>
                <a:cubicBezTo>
                  <a:pt x="59201" y="54063"/>
                  <a:pt x="58983" y="54155"/>
                  <a:pt x="58834" y="54338"/>
                </a:cubicBezTo>
                <a:cubicBezTo>
                  <a:pt x="58743" y="54441"/>
                  <a:pt x="58697" y="54567"/>
                  <a:pt x="58686" y="54693"/>
                </a:cubicBezTo>
                <a:lnTo>
                  <a:pt x="42488" y="55609"/>
                </a:lnTo>
                <a:cubicBezTo>
                  <a:pt x="42442" y="55266"/>
                  <a:pt x="42259" y="54934"/>
                  <a:pt x="41972" y="54693"/>
                </a:cubicBezTo>
                <a:cubicBezTo>
                  <a:pt x="41904" y="54647"/>
                  <a:pt x="41835" y="54601"/>
                  <a:pt x="41766" y="54555"/>
                </a:cubicBezTo>
                <a:lnTo>
                  <a:pt x="45902" y="45162"/>
                </a:lnTo>
                <a:lnTo>
                  <a:pt x="53416" y="44693"/>
                </a:lnTo>
                <a:close/>
                <a:moveTo>
                  <a:pt x="82409" y="40821"/>
                </a:moveTo>
                <a:lnTo>
                  <a:pt x="82661" y="41130"/>
                </a:lnTo>
                <a:lnTo>
                  <a:pt x="74654" y="58634"/>
                </a:lnTo>
                <a:cubicBezTo>
                  <a:pt x="74455" y="58531"/>
                  <a:pt x="74238" y="58479"/>
                  <a:pt x="74021" y="58479"/>
                </a:cubicBezTo>
                <a:cubicBezTo>
                  <a:pt x="73851" y="58479"/>
                  <a:pt x="73681" y="58511"/>
                  <a:pt x="73520" y="58576"/>
                </a:cubicBezTo>
                <a:lnTo>
                  <a:pt x="69522" y="48026"/>
                </a:lnTo>
                <a:cubicBezTo>
                  <a:pt x="69602" y="47969"/>
                  <a:pt x="69683" y="47911"/>
                  <a:pt x="69740" y="47831"/>
                </a:cubicBezTo>
                <a:cubicBezTo>
                  <a:pt x="69923" y="47614"/>
                  <a:pt x="69969" y="47327"/>
                  <a:pt x="69889" y="47075"/>
                </a:cubicBezTo>
                <a:lnTo>
                  <a:pt x="82409" y="40821"/>
                </a:lnTo>
                <a:close/>
                <a:moveTo>
                  <a:pt x="68571" y="40065"/>
                </a:moveTo>
                <a:lnTo>
                  <a:pt x="68938" y="46502"/>
                </a:lnTo>
                <a:cubicBezTo>
                  <a:pt x="68755" y="46537"/>
                  <a:pt x="68583" y="46628"/>
                  <a:pt x="68445" y="46789"/>
                </a:cubicBezTo>
                <a:cubicBezTo>
                  <a:pt x="68159" y="47144"/>
                  <a:pt x="68216" y="47671"/>
                  <a:pt x="68571" y="47957"/>
                </a:cubicBezTo>
                <a:cubicBezTo>
                  <a:pt x="68723" y="48082"/>
                  <a:pt x="68909" y="48144"/>
                  <a:pt x="69092" y="48144"/>
                </a:cubicBezTo>
                <a:cubicBezTo>
                  <a:pt x="69144" y="48144"/>
                  <a:pt x="69196" y="48139"/>
                  <a:pt x="69247" y="48129"/>
                </a:cubicBezTo>
                <a:lnTo>
                  <a:pt x="73268" y="58725"/>
                </a:lnTo>
                <a:cubicBezTo>
                  <a:pt x="73188" y="58771"/>
                  <a:pt x="73119" y="58840"/>
                  <a:pt x="73050" y="58920"/>
                </a:cubicBezTo>
                <a:lnTo>
                  <a:pt x="73050" y="58908"/>
                </a:lnTo>
                <a:lnTo>
                  <a:pt x="60782" y="49802"/>
                </a:lnTo>
                <a:lnTo>
                  <a:pt x="62065" y="45265"/>
                </a:lnTo>
                <a:cubicBezTo>
                  <a:pt x="62176" y="45291"/>
                  <a:pt x="62289" y="45304"/>
                  <a:pt x="62402" y="45304"/>
                </a:cubicBezTo>
                <a:cubicBezTo>
                  <a:pt x="62839" y="45304"/>
                  <a:pt x="63274" y="45114"/>
                  <a:pt x="63565" y="44750"/>
                </a:cubicBezTo>
                <a:cubicBezTo>
                  <a:pt x="63852" y="44395"/>
                  <a:pt x="63955" y="43948"/>
                  <a:pt x="63875" y="43536"/>
                </a:cubicBezTo>
                <a:lnTo>
                  <a:pt x="68571" y="40065"/>
                </a:lnTo>
                <a:close/>
                <a:moveTo>
                  <a:pt x="82867" y="41371"/>
                </a:moveTo>
                <a:lnTo>
                  <a:pt x="89878" y="49790"/>
                </a:lnTo>
                <a:lnTo>
                  <a:pt x="89718" y="50031"/>
                </a:lnTo>
                <a:lnTo>
                  <a:pt x="75307" y="59424"/>
                </a:lnTo>
                <a:cubicBezTo>
                  <a:pt x="75238" y="59183"/>
                  <a:pt x="75101" y="58966"/>
                  <a:pt x="74895" y="58794"/>
                </a:cubicBezTo>
                <a:lnTo>
                  <a:pt x="82867" y="41371"/>
                </a:lnTo>
                <a:close/>
                <a:moveTo>
                  <a:pt x="60702" y="50099"/>
                </a:moveTo>
                <a:lnTo>
                  <a:pt x="72879" y="59149"/>
                </a:lnTo>
                <a:cubicBezTo>
                  <a:pt x="72764" y="59332"/>
                  <a:pt x="72707" y="59538"/>
                  <a:pt x="72695" y="59756"/>
                </a:cubicBezTo>
                <a:lnTo>
                  <a:pt x="60106" y="54991"/>
                </a:lnTo>
                <a:cubicBezTo>
                  <a:pt x="60186" y="54716"/>
                  <a:pt x="60095" y="54418"/>
                  <a:pt x="59865" y="54223"/>
                </a:cubicBezTo>
                <a:cubicBezTo>
                  <a:pt x="59774" y="54155"/>
                  <a:pt x="59671" y="54109"/>
                  <a:pt x="59568" y="54086"/>
                </a:cubicBezTo>
                <a:lnTo>
                  <a:pt x="60702" y="50099"/>
                </a:lnTo>
                <a:close/>
                <a:moveTo>
                  <a:pt x="32671" y="51188"/>
                </a:moveTo>
                <a:lnTo>
                  <a:pt x="39739" y="55174"/>
                </a:lnTo>
                <a:cubicBezTo>
                  <a:pt x="39441" y="55758"/>
                  <a:pt x="39578" y="56491"/>
                  <a:pt x="40082" y="56938"/>
                </a:cubicBezTo>
                <a:lnTo>
                  <a:pt x="34905" y="63479"/>
                </a:lnTo>
                <a:lnTo>
                  <a:pt x="32316" y="51451"/>
                </a:lnTo>
                <a:cubicBezTo>
                  <a:pt x="32442" y="51417"/>
                  <a:pt x="32556" y="51337"/>
                  <a:pt x="32648" y="51233"/>
                </a:cubicBezTo>
                <a:cubicBezTo>
                  <a:pt x="32648" y="51222"/>
                  <a:pt x="32659" y="51211"/>
                  <a:pt x="32671" y="51188"/>
                </a:cubicBezTo>
                <a:close/>
                <a:moveTo>
                  <a:pt x="58697" y="54979"/>
                </a:moveTo>
                <a:cubicBezTo>
                  <a:pt x="58720" y="55071"/>
                  <a:pt x="58766" y="55174"/>
                  <a:pt x="58834" y="55254"/>
                </a:cubicBezTo>
                <a:lnTo>
                  <a:pt x="49590" y="66228"/>
                </a:lnTo>
                <a:cubicBezTo>
                  <a:pt x="49495" y="66181"/>
                  <a:pt x="49393" y="66158"/>
                  <a:pt x="49290" y="66158"/>
                </a:cubicBezTo>
                <a:cubicBezTo>
                  <a:pt x="49170" y="66158"/>
                  <a:pt x="49048" y="66189"/>
                  <a:pt x="48937" y="66251"/>
                </a:cubicBezTo>
                <a:lnTo>
                  <a:pt x="41984" y="56961"/>
                </a:lnTo>
                <a:cubicBezTo>
                  <a:pt x="42053" y="56904"/>
                  <a:pt x="42121" y="56835"/>
                  <a:pt x="42179" y="56755"/>
                </a:cubicBezTo>
                <a:cubicBezTo>
                  <a:pt x="42396" y="56503"/>
                  <a:pt x="42499" y="56194"/>
                  <a:pt x="42511" y="55896"/>
                </a:cubicBezTo>
                <a:lnTo>
                  <a:pt x="58697" y="54979"/>
                </a:lnTo>
                <a:close/>
                <a:moveTo>
                  <a:pt x="60060" y="55117"/>
                </a:moveTo>
                <a:lnTo>
                  <a:pt x="72695" y="59905"/>
                </a:lnTo>
                <a:cubicBezTo>
                  <a:pt x="72695" y="59951"/>
                  <a:pt x="72707" y="59997"/>
                  <a:pt x="72707" y="60043"/>
                </a:cubicBezTo>
                <a:lnTo>
                  <a:pt x="49865" y="66503"/>
                </a:lnTo>
                <a:cubicBezTo>
                  <a:pt x="49854" y="66469"/>
                  <a:pt x="49831" y="66446"/>
                  <a:pt x="49808" y="66412"/>
                </a:cubicBezTo>
                <a:lnTo>
                  <a:pt x="59052" y="55438"/>
                </a:lnTo>
                <a:cubicBezTo>
                  <a:pt x="59158" y="55495"/>
                  <a:pt x="59276" y="55523"/>
                  <a:pt x="59394" y="55523"/>
                </a:cubicBezTo>
                <a:cubicBezTo>
                  <a:pt x="59607" y="55523"/>
                  <a:pt x="59821" y="55431"/>
                  <a:pt x="59969" y="55254"/>
                </a:cubicBezTo>
                <a:cubicBezTo>
                  <a:pt x="60003" y="55208"/>
                  <a:pt x="60037" y="55163"/>
                  <a:pt x="60060" y="55117"/>
                </a:cubicBezTo>
                <a:close/>
                <a:moveTo>
                  <a:pt x="96483" y="1"/>
                </a:moveTo>
                <a:cubicBezTo>
                  <a:pt x="96278" y="1"/>
                  <a:pt x="96075" y="88"/>
                  <a:pt x="95938" y="258"/>
                </a:cubicBezTo>
                <a:cubicBezTo>
                  <a:pt x="95720" y="521"/>
                  <a:pt x="95743" y="911"/>
                  <a:pt x="95961" y="1163"/>
                </a:cubicBezTo>
                <a:lnTo>
                  <a:pt x="86293" y="16387"/>
                </a:lnTo>
                <a:cubicBezTo>
                  <a:pt x="86096" y="16278"/>
                  <a:pt x="85878" y="16224"/>
                  <a:pt x="85662" y="16224"/>
                </a:cubicBezTo>
                <a:cubicBezTo>
                  <a:pt x="85284" y="16224"/>
                  <a:pt x="84909" y="16387"/>
                  <a:pt x="84654" y="16707"/>
                </a:cubicBezTo>
                <a:cubicBezTo>
                  <a:pt x="84506" y="16891"/>
                  <a:pt x="84414" y="17108"/>
                  <a:pt x="84380" y="17338"/>
                </a:cubicBezTo>
                <a:lnTo>
                  <a:pt x="72008" y="14829"/>
                </a:lnTo>
                <a:lnTo>
                  <a:pt x="71344" y="14508"/>
                </a:lnTo>
                <a:cubicBezTo>
                  <a:pt x="71309" y="14394"/>
                  <a:pt x="71229" y="14279"/>
                  <a:pt x="71126" y="14199"/>
                </a:cubicBezTo>
                <a:cubicBezTo>
                  <a:pt x="71001" y="14094"/>
                  <a:pt x="70851" y="14044"/>
                  <a:pt x="70701" y="14044"/>
                </a:cubicBezTo>
                <a:cubicBezTo>
                  <a:pt x="70507" y="14044"/>
                  <a:pt x="70316" y="14129"/>
                  <a:pt x="70187" y="14290"/>
                </a:cubicBezTo>
                <a:cubicBezTo>
                  <a:pt x="70095" y="14394"/>
                  <a:pt x="70049" y="14520"/>
                  <a:pt x="70038" y="14646"/>
                </a:cubicBezTo>
                <a:lnTo>
                  <a:pt x="53473" y="27418"/>
                </a:lnTo>
                <a:cubicBezTo>
                  <a:pt x="53374" y="27364"/>
                  <a:pt x="53266" y="27338"/>
                  <a:pt x="53158" y="27338"/>
                </a:cubicBezTo>
                <a:cubicBezTo>
                  <a:pt x="52993" y="27338"/>
                  <a:pt x="52831" y="27399"/>
                  <a:pt x="52706" y="27510"/>
                </a:cubicBezTo>
                <a:lnTo>
                  <a:pt x="35592" y="24806"/>
                </a:lnTo>
                <a:cubicBezTo>
                  <a:pt x="35603" y="24497"/>
                  <a:pt x="35466" y="24176"/>
                  <a:pt x="35202" y="23959"/>
                </a:cubicBezTo>
                <a:cubicBezTo>
                  <a:pt x="35005" y="23801"/>
                  <a:pt x="34769" y="23724"/>
                  <a:pt x="34535" y="23724"/>
                </a:cubicBezTo>
                <a:cubicBezTo>
                  <a:pt x="34225" y="23724"/>
                  <a:pt x="33917" y="23858"/>
                  <a:pt x="33702" y="24119"/>
                </a:cubicBezTo>
                <a:cubicBezTo>
                  <a:pt x="33530" y="24325"/>
                  <a:pt x="33450" y="24589"/>
                  <a:pt x="33473" y="24852"/>
                </a:cubicBezTo>
                <a:lnTo>
                  <a:pt x="14251" y="27246"/>
                </a:lnTo>
                <a:cubicBezTo>
                  <a:pt x="14182" y="26857"/>
                  <a:pt x="13987" y="26490"/>
                  <a:pt x="13667" y="26227"/>
                </a:cubicBezTo>
                <a:cubicBezTo>
                  <a:pt x="13355" y="25975"/>
                  <a:pt x="12984" y="25853"/>
                  <a:pt x="12615" y="25853"/>
                </a:cubicBezTo>
                <a:cubicBezTo>
                  <a:pt x="12130" y="25853"/>
                  <a:pt x="11650" y="26064"/>
                  <a:pt x="11318" y="26467"/>
                </a:cubicBezTo>
                <a:cubicBezTo>
                  <a:pt x="10963" y="26903"/>
                  <a:pt x="10872" y="27452"/>
                  <a:pt x="10998" y="27957"/>
                </a:cubicBezTo>
                <a:lnTo>
                  <a:pt x="92" y="31691"/>
                </a:lnTo>
                <a:cubicBezTo>
                  <a:pt x="35" y="31702"/>
                  <a:pt x="1" y="31771"/>
                  <a:pt x="23" y="31828"/>
                </a:cubicBezTo>
                <a:cubicBezTo>
                  <a:pt x="43" y="31876"/>
                  <a:pt x="85" y="31900"/>
                  <a:pt x="132" y="31900"/>
                </a:cubicBezTo>
                <a:cubicBezTo>
                  <a:pt x="142" y="31900"/>
                  <a:pt x="151" y="31899"/>
                  <a:pt x="161" y="31897"/>
                </a:cubicBezTo>
                <a:lnTo>
                  <a:pt x="11066" y="28163"/>
                </a:lnTo>
                <a:cubicBezTo>
                  <a:pt x="11169" y="28403"/>
                  <a:pt x="11341" y="28632"/>
                  <a:pt x="11559" y="28816"/>
                </a:cubicBezTo>
                <a:cubicBezTo>
                  <a:pt x="11871" y="29065"/>
                  <a:pt x="12245" y="29190"/>
                  <a:pt x="12617" y="29190"/>
                </a:cubicBezTo>
                <a:cubicBezTo>
                  <a:pt x="12723" y="29190"/>
                  <a:pt x="12829" y="29180"/>
                  <a:pt x="12933" y="29159"/>
                </a:cubicBezTo>
                <a:lnTo>
                  <a:pt x="16611" y="44441"/>
                </a:lnTo>
                <a:cubicBezTo>
                  <a:pt x="16588" y="44475"/>
                  <a:pt x="16588" y="44532"/>
                  <a:pt x="16622" y="44567"/>
                </a:cubicBezTo>
                <a:cubicBezTo>
                  <a:pt x="16645" y="44589"/>
                  <a:pt x="16668" y="44601"/>
                  <a:pt x="16702" y="44601"/>
                </a:cubicBezTo>
                <a:cubicBezTo>
                  <a:pt x="16714" y="44601"/>
                  <a:pt x="16737" y="44601"/>
                  <a:pt x="16748" y="44589"/>
                </a:cubicBezTo>
                <a:lnTo>
                  <a:pt x="31422" y="50592"/>
                </a:lnTo>
                <a:cubicBezTo>
                  <a:pt x="31353" y="50855"/>
                  <a:pt x="31434" y="51153"/>
                  <a:pt x="31663" y="51337"/>
                </a:cubicBezTo>
                <a:cubicBezTo>
                  <a:pt x="31787" y="51442"/>
                  <a:pt x="31936" y="51491"/>
                  <a:pt x="32088" y="51491"/>
                </a:cubicBezTo>
                <a:cubicBezTo>
                  <a:pt x="32118" y="51491"/>
                  <a:pt x="32148" y="51489"/>
                  <a:pt x="32178" y="51485"/>
                </a:cubicBezTo>
                <a:lnTo>
                  <a:pt x="34801" y="63662"/>
                </a:lnTo>
                <a:cubicBezTo>
                  <a:pt x="34801" y="63685"/>
                  <a:pt x="34824" y="63708"/>
                  <a:pt x="34847" y="63708"/>
                </a:cubicBezTo>
                <a:cubicBezTo>
                  <a:pt x="34856" y="63711"/>
                  <a:pt x="34865" y="63713"/>
                  <a:pt x="34873" y="63713"/>
                </a:cubicBezTo>
                <a:cubicBezTo>
                  <a:pt x="34894" y="63713"/>
                  <a:pt x="34911" y="63702"/>
                  <a:pt x="34927" y="63685"/>
                </a:cubicBezTo>
                <a:lnTo>
                  <a:pt x="40197" y="57030"/>
                </a:lnTo>
                <a:cubicBezTo>
                  <a:pt x="40453" y="57210"/>
                  <a:pt x="40751" y="57299"/>
                  <a:pt x="41048" y="57299"/>
                </a:cubicBezTo>
                <a:cubicBezTo>
                  <a:pt x="41335" y="57299"/>
                  <a:pt x="41621" y="57216"/>
                  <a:pt x="41869" y="57053"/>
                </a:cubicBezTo>
                <a:lnTo>
                  <a:pt x="48823" y="66331"/>
                </a:lnTo>
                <a:cubicBezTo>
                  <a:pt x="48800" y="66354"/>
                  <a:pt x="48777" y="66377"/>
                  <a:pt x="48765" y="66400"/>
                </a:cubicBezTo>
                <a:cubicBezTo>
                  <a:pt x="48525" y="66687"/>
                  <a:pt x="48571" y="67110"/>
                  <a:pt x="48857" y="67339"/>
                </a:cubicBezTo>
                <a:cubicBezTo>
                  <a:pt x="48987" y="67442"/>
                  <a:pt x="49132" y="67484"/>
                  <a:pt x="49280" y="67484"/>
                </a:cubicBezTo>
                <a:cubicBezTo>
                  <a:pt x="49315" y="67484"/>
                  <a:pt x="49349" y="67481"/>
                  <a:pt x="49384" y="67477"/>
                </a:cubicBezTo>
                <a:lnTo>
                  <a:pt x="51297" y="74247"/>
                </a:lnTo>
                <a:cubicBezTo>
                  <a:pt x="51308" y="74281"/>
                  <a:pt x="51331" y="74304"/>
                  <a:pt x="51366" y="74304"/>
                </a:cubicBezTo>
                <a:cubicBezTo>
                  <a:pt x="51377" y="74304"/>
                  <a:pt x="51377" y="74304"/>
                  <a:pt x="51389" y="74293"/>
                </a:cubicBezTo>
                <a:cubicBezTo>
                  <a:pt x="51423" y="74281"/>
                  <a:pt x="51446" y="74247"/>
                  <a:pt x="51434" y="74213"/>
                </a:cubicBezTo>
                <a:lnTo>
                  <a:pt x="49521" y="67431"/>
                </a:lnTo>
                <a:cubicBezTo>
                  <a:pt x="49624" y="67397"/>
                  <a:pt x="49716" y="67328"/>
                  <a:pt x="49796" y="67236"/>
                </a:cubicBezTo>
                <a:cubicBezTo>
                  <a:pt x="49899" y="67110"/>
                  <a:pt x="49957" y="66939"/>
                  <a:pt x="49945" y="66778"/>
                </a:cubicBezTo>
                <a:lnTo>
                  <a:pt x="72787" y="60317"/>
                </a:lnTo>
                <a:cubicBezTo>
                  <a:pt x="72867" y="60524"/>
                  <a:pt x="73005" y="60707"/>
                  <a:pt x="73188" y="60856"/>
                </a:cubicBezTo>
                <a:cubicBezTo>
                  <a:pt x="73435" y="61059"/>
                  <a:pt x="73731" y="61157"/>
                  <a:pt x="74026" y="61157"/>
                </a:cubicBezTo>
                <a:cubicBezTo>
                  <a:pt x="74414" y="61157"/>
                  <a:pt x="74800" y="60987"/>
                  <a:pt x="75066" y="60661"/>
                </a:cubicBezTo>
                <a:cubicBezTo>
                  <a:pt x="75318" y="60340"/>
                  <a:pt x="75410" y="59951"/>
                  <a:pt x="75341" y="59573"/>
                </a:cubicBezTo>
                <a:lnTo>
                  <a:pt x="89511" y="50340"/>
                </a:lnTo>
                <a:lnTo>
                  <a:pt x="89168" y="50855"/>
                </a:lnTo>
                <a:cubicBezTo>
                  <a:pt x="89133" y="50901"/>
                  <a:pt x="89156" y="50970"/>
                  <a:pt x="89202" y="51004"/>
                </a:cubicBezTo>
                <a:cubicBezTo>
                  <a:pt x="89214" y="51016"/>
                  <a:pt x="89237" y="51027"/>
                  <a:pt x="89259" y="51027"/>
                </a:cubicBezTo>
                <a:cubicBezTo>
                  <a:pt x="89294" y="51027"/>
                  <a:pt x="89328" y="51004"/>
                  <a:pt x="89351" y="50981"/>
                </a:cubicBezTo>
                <a:lnTo>
                  <a:pt x="89970" y="50042"/>
                </a:lnTo>
                <a:lnTo>
                  <a:pt x="90061" y="49985"/>
                </a:lnTo>
                <a:cubicBezTo>
                  <a:pt x="90086" y="49993"/>
                  <a:pt x="90110" y="50001"/>
                  <a:pt x="90134" y="50001"/>
                </a:cubicBezTo>
                <a:cubicBezTo>
                  <a:pt x="90144" y="50001"/>
                  <a:pt x="90154" y="50000"/>
                  <a:pt x="90164" y="49996"/>
                </a:cubicBezTo>
                <a:cubicBezTo>
                  <a:pt x="90222" y="49973"/>
                  <a:pt x="90268" y="49916"/>
                  <a:pt x="90268" y="49859"/>
                </a:cubicBezTo>
                <a:lnTo>
                  <a:pt x="90268" y="49584"/>
                </a:lnTo>
                <a:lnTo>
                  <a:pt x="105102" y="27258"/>
                </a:lnTo>
                <a:lnTo>
                  <a:pt x="110131" y="28140"/>
                </a:lnTo>
                <a:lnTo>
                  <a:pt x="110142" y="28140"/>
                </a:lnTo>
                <a:cubicBezTo>
                  <a:pt x="110177" y="28140"/>
                  <a:pt x="110211" y="28117"/>
                  <a:pt x="110211" y="28083"/>
                </a:cubicBezTo>
                <a:cubicBezTo>
                  <a:pt x="110222" y="28037"/>
                  <a:pt x="110200" y="28002"/>
                  <a:pt x="110154" y="28002"/>
                </a:cubicBezTo>
                <a:lnTo>
                  <a:pt x="105228" y="27132"/>
                </a:lnTo>
                <a:lnTo>
                  <a:pt x="109455" y="23054"/>
                </a:lnTo>
                <a:lnTo>
                  <a:pt x="110933" y="24256"/>
                </a:lnTo>
                <a:cubicBezTo>
                  <a:pt x="110958" y="24282"/>
                  <a:pt x="110991" y="24294"/>
                  <a:pt x="111025" y="24294"/>
                </a:cubicBezTo>
                <a:cubicBezTo>
                  <a:pt x="111066" y="24294"/>
                  <a:pt x="111107" y="24276"/>
                  <a:pt x="111139" y="24245"/>
                </a:cubicBezTo>
                <a:cubicBezTo>
                  <a:pt x="111185" y="24176"/>
                  <a:pt x="111173" y="24085"/>
                  <a:pt x="111116" y="24039"/>
                </a:cubicBezTo>
                <a:lnTo>
                  <a:pt x="109661" y="22859"/>
                </a:lnTo>
                <a:lnTo>
                  <a:pt x="125779" y="7326"/>
                </a:lnTo>
                <a:cubicBezTo>
                  <a:pt x="125824" y="7280"/>
                  <a:pt x="125824" y="7211"/>
                  <a:pt x="125779" y="7177"/>
                </a:cubicBezTo>
                <a:lnTo>
                  <a:pt x="125790" y="7177"/>
                </a:lnTo>
                <a:cubicBezTo>
                  <a:pt x="125766" y="7152"/>
                  <a:pt x="125734" y="7141"/>
                  <a:pt x="125706" y="7141"/>
                </a:cubicBezTo>
                <a:cubicBezTo>
                  <a:pt x="125680" y="7141"/>
                  <a:pt x="125657" y="7149"/>
                  <a:pt x="125641" y="7165"/>
                </a:cubicBezTo>
                <a:lnTo>
                  <a:pt x="109363" y="21038"/>
                </a:lnTo>
                <a:cubicBezTo>
                  <a:pt x="109329" y="21003"/>
                  <a:pt x="109295" y="20969"/>
                  <a:pt x="109260" y="20934"/>
                </a:cubicBezTo>
                <a:cubicBezTo>
                  <a:pt x="109100" y="20808"/>
                  <a:pt x="108928" y="20728"/>
                  <a:pt x="108745" y="20694"/>
                </a:cubicBezTo>
                <a:lnTo>
                  <a:pt x="112869" y="1816"/>
                </a:lnTo>
                <a:lnTo>
                  <a:pt x="112937" y="1747"/>
                </a:lnTo>
                <a:cubicBezTo>
                  <a:pt x="112983" y="1701"/>
                  <a:pt x="112995" y="1644"/>
                  <a:pt x="112972" y="1587"/>
                </a:cubicBezTo>
                <a:cubicBezTo>
                  <a:pt x="112949" y="1541"/>
                  <a:pt x="112903" y="1506"/>
                  <a:pt x="112846" y="1506"/>
                </a:cubicBezTo>
                <a:lnTo>
                  <a:pt x="97175" y="601"/>
                </a:lnTo>
                <a:cubicBezTo>
                  <a:pt x="97152" y="430"/>
                  <a:pt x="97060" y="269"/>
                  <a:pt x="96923" y="155"/>
                </a:cubicBezTo>
                <a:cubicBezTo>
                  <a:pt x="96795" y="51"/>
                  <a:pt x="96638" y="1"/>
                  <a:pt x="9648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 name="TextBox 1">
            <a:extLst>
              <a:ext uri="{FF2B5EF4-FFF2-40B4-BE49-F238E27FC236}">
                <a16:creationId xmlns:a16="http://schemas.microsoft.com/office/drawing/2014/main" id="{362DDDC6-1E28-8645-D156-C926E8292980}"/>
              </a:ext>
            </a:extLst>
          </p:cNvPr>
          <p:cNvSpPr txBox="1"/>
          <p:nvPr/>
        </p:nvSpPr>
        <p:spPr>
          <a:xfrm>
            <a:off x="960000" y="1356120"/>
            <a:ext cx="9925118" cy="923330"/>
          </a:xfrm>
          <a:prstGeom prst="rect">
            <a:avLst/>
          </a:prstGeom>
          <a:noFill/>
        </p:spPr>
        <p:txBody>
          <a:bodyPr wrap="square" rtlCol="0">
            <a:spAutoFit/>
          </a:bodyPr>
          <a:lstStyle/>
          <a:p>
            <a:r>
              <a:rPr lang="en-MX" dirty="0">
                <a:highlight>
                  <a:srgbClr val="FFFF00"/>
                </a:highlight>
                <a:latin typeface="Avenir Next" panose="020B0503020202020204" pitchFamily="34" charset="0"/>
              </a:rPr>
              <a:t>OBJETIVO GENERAL: </a:t>
            </a:r>
            <a:r>
              <a:rPr lang="en-MX" dirty="0">
                <a:latin typeface="Avenir Next" panose="020B0503020202020204" pitchFamily="34" charset="0"/>
              </a:rPr>
              <a:t>Crear un programa que permita comparar todos los grosores posibles de los componentes del metamaterial dentro de sus límites establecidos para minimizar la luz que el metamaterial refleja a 600nm </a:t>
            </a:r>
          </a:p>
        </p:txBody>
      </p:sp>
      <p:sp>
        <p:nvSpPr>
          <p:cNvPr id="3" name="TextBox 2">
            <a:extLst>
              <a:ext uri="{FF2B5EF4-FFF2-40B4-BE49-F238E27FC236}">
                <a16:creationId xmlns:a16="http://schemas.microsoft.com/office/drawing/2014/main" id="{5E7F03FD-4164-18DA-A9A5-92DB6890A0AF}"/>
              </a:ext>
            </a:extLst>
          </p:cNvPr>
          <p:cNvSpPr txBox="1"/>
          <p:nvPr/>
        </p:nvSpPr>
        <p:spPr>
          <a:xfrm>
            <a:off x="5235879" y="2279450"/>
            <a:ext cx="4421688" cy="3139321"/>
          </a:xfrm>
          <a:prstGeom prst="rect">
            <a:avLst/>
          </a:prstGeom>
          <a:noFill/>
        </p:spPr>
        <p:txBody>
          <a:bodyPr wrap="square" rtlCol="0">
            <a:spAutoFit/>
          </a:bodyPr>
          <a:lstStyle/>
          <a:p>
            <a:pPr marL="285750" indent="-285750">
              <a:buFontTx/>
              <a:buChar char="-"/>
            </a:pPr>
            <a:r>
              <a:rPr lang="en-MX" dirty="0">
                <a:latin typeface="Avenir Next" panose="020B0503020202020204" pitchFamily="34" charset="0"/>
              </a:rPr>
              <a:t>Repetir regresión lineal para función a trozos del IR del Au </a:t>
            </a:r>
          </a:p>
          <a:p>
            <a:pPr marL="285750" indent="-285750">
              <a:buFontTx/>
              <a:buChar char="-"/>
            </a:pPr>
            <a:r>
              <a:rPr lang="en-MX" dirty="0">
                <a:latin typeface="Avenir Next" panose="020B0503020202020204" pitchFamily="34" charset="0"/>
              </a:rPr>
              <a:t>Definir la función de costo “R” que tome como entrada t_Au, t_SiO2 y lambda y regrese al reflectancia como valor de salida </a:t>
            </a:r>
          </a:p>
          <a:p>
            <a:pPr marL="285750" indent="-285750">
              <a:buFontTx/>
              <a:buChar char="-"/>
            </a:pPr>
            <a:r>
              <a:rPr lang="en-MX" dirty="0">
                <a:latin typeface="Avenir Next" panose="020B0503020202020204" pitchFamily="34" charset="0"/>
              </a:rPr>
              <a:t>Comparar todas las combinaciones posibles para encontrar la reflectancia mínima </a:t>
            </a:r>
          </a:p>
          <a:p>
            <a:pPr marL="285750" indent="-285750">
              <a:buFontTx/>
              <a:buChar char="-"/>
            </a:pPr>
            <a:r>
              <a:rPr lang="en-MX" dirty="0">
                <a:latin typeface="Avenir Next" panose="020B0503020202020204" pitchFamily="34" charset="0"/>
              </a:rPr>
              <a:t>Mostrar de manera visual los resultados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
        <p:cNvGrpSpPr/>
        <p:nvPr/>
      </p:nvGrpSpPr>
      <p:grpSpPr>
        <a:xfrm>
          <a:off x="0" y="0"/>
          <a:ext cx="0" cy="0"/>
          <a:chOff x="0" y="0"/>
          <a:chExt cx="0" cy="0"/>
        </a:xfrm>
      </p:grpSpPr>
      <p:sp>
        <p:nvSpPr>
          <p:cNvPr id="720" name="Google Shape;720;p49"/>
          <p:cNvSpPr txBox="1">
            <a:spLocks noGrp="1"/>
          </p:cNvSpPr>
          <p:nvPr>
            <p:ph type="title"/>
          </p:nvPr>
        </p:nvSpPr>
        <p:spPr>
          <a:xfrm>
            <a:off x="955600" y="380576"/>
            <a:ext cx="10280800" cy="643200"/>
          </a:xfrm>
          <a:prstGeom prst="rect">
            <a:avLst/>
          </a:prstGeom>
        </p:spPr>
        <p:txBody>
          <a:bodyPr spcFirstLastPara="1" wrap="square" lIns="121900" tIns="121900" rIns="121900" bIns="121900" anchor="t" anchorCtr="0">
            <a:noAutofit/>
          </a:bodyPr>
          <a:lstStyle/>
          <a:p>
            <a:r>
              <a:rPr lang="es-ES" dirty="0">
                <a:latin typeface="Avenir Next" panose="020B0503020202020204" pitchFamily="34" charset="0"/>
              </a:rPr>
              <a:t>RESULTADO OBTENIDO </a:t>
            </a:r>
            <a:endParaRPr dirty="0">
              <a:latin typeface="Avenir Next" panose="020B0503020202020204" pitchFamily="34" charset="0"/>
            </a:endParaRPr>
          </a:p>
        </p:txBody>
      </p:sp>
      <p:pic>
        <p:nvPicPr>
          <p:cNvPr id="3" name="Picture 2" descr="A graph with a line&#10;&#10;Description automatically generated">
            <a:extLst>
              <a:ext uri="{FF2B5EF4-FFF2-40B4-BE49-F238E27FC236}">
                <a16:creationId xmlns:a16="http://schemas.microsoft.com/office/drawing/2014/main" id="{1C0662DD-DB80-DA24-9CA2-C9EF3FB41BAA}"/>
              </a:ext>
            </a:extLst>
          </p:cNvPr>
          <p:cNvPicPr>
            <a:picLocks noChangeAspect="1"/>
          </p:cNvPicPr>
          <p:nvPr/>
        </p:nvPicPr>
        <p:blipFill>
          <a:blip r:embed="rId3"/>
          <a:stretch>
            <a:fillRect/>
          </a:stretch>
        </p:blipFill>
        <p:spPr>
          <a:xfrm>
            <a:off x="1553227" y="1599685"/>
            <a:ext cx="9445278" cy="5046903"/>
          </a:xfrm>
          <a:prstGeom prst="rect">
            <a:avLst/>
          </a:prstGeom>
        </p:spPr>
      </p:pic>
      <p:sp>
        <p:nvSpPr>
          <p:cNvPr id="4" name="TextBox 3">
            <a:extLst>
              <a:ext uri="{FF2B5EF4-FFF2-40B4-BE49-F238E27FC236}">
                <a16:creationId xmlns:a16="http://schemas.microsoft.com/office/drawing/2014/main" id="{8B779A49-9644-E6AF-3EF0-4FBBD0970131}"/>
              </a:ext>
            </a:extLst>
          </p:cNvPr>
          <p:cNvSpPr txBox="1"/>
          <p:nvPr/>
        </p:nvSpPr>
        <p:spPr>
          <a:xfrm>
            <a:off x="4523983" y="1023776"/>
            <a:ext cx="3319397" cy="369332"/>
          </a:xfrm>
          <a:prstGeom prst="rect">
            <a:avLst/>
          </a:prstGeom>
          <a:noFill/>
        </p:spPr>
        <p:txBody>
          <a:bodyPr wrap="square" rtlCol="0">
            <a:spAutoFit/>
          </a:bodyPr>
          <a:lstStyle/>
          <a:p>
            <a:r>
              <a:rPr lang="en-US" dirty="0" err="1">
                <a:solidFill>
                  <a:schemeClr val="bg1"/>
                </a:solidFill>
                <a:latin typeface="Avenir Next" panose="020B0503020202020204" pitchFamily="34" charset="0"/>
              </a:rPr>
              <a:t>t_Au</a:t>
            </a:r>
            <a:r>
              <a:rPr lang="en-US" dirty="0">
                <a:solidFill>
                  <a:schemeClr val="bg1"/>
                </a:solidFill>
                <a:latin typeface="Avenir Next" panose="020B0503020202020204" pitchFamily="34" charset="0"/>
              </a:rPr>
              <a:t> = 5nm    t_SiO2= 100nm </a:t>
            </a:r>
            <a:endParaRPr lang="en-MX" dirty="0">
              <a:solidFill>
                <a:schemeClr val="bg1"/>
              </a:solidFill>
              <a:latin typeface="Avenir Next" panose="020B0503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
          <a:extLst>
            <a:ext uri="{FF2B5EF4-FFF2-40B4-BE49-F238E27FC236}">
              <a16:creationId xmlns:a16="http://schemas.microsoft.com/office/drawing/2014/main" id="{D16F1DC8-DACC-D366-C665-7AFE134D0E8A}"/>
            </a:ext>
          </a:extLst>
        </p:cNvPr>
        <p:cNvGrpSpPr/>
        <p:nvPr/>
      </p:nvGrpSpPr>
      <p:grpSpPr>
        <a:xfrm>
          <a:off x="0" y="0"/>
          <a:ext cx="0" cy="0"/>
          <a:chOff x="0" y="0"/>
          <a:chExt cx="0" cy="0"/>
        </a:xfrm>
      </p:grpSpPr>
      <p:pic>
        <p:nvPicPr>
          <p:cNvPr id="5" name="Picture 4" descr="A graph with a line of different colors&#10;&#10;Description automatically generated with medium confidence">
            <a:extLst>
              <a:ext uri="{FF2B5EF4-FFF2-40B4-BE49-F238E27FC236}">
                <a16:creationId xmlns:a16="http://schemas.microsoft.com/office/drawing/2014/main" id="{36105F31-C443-D9E2-3046-A3EB908DDFD1}"/>
              </a:ext>
            </a:extLst>
          </p:cNvPr>
          <p:cNvPicPr>
            <a:picLocks noChangeAspect="1"/>
          </p:cNvPicPr>
          <p:nvPr/>
        </p:nvPicPr>
        <p:blipFill>
          <a:blip r:embed="rId3"/>
          <a:stretch>
            <a:fillRect/>
          </a:stretch>
        </p:blipFill>
        <p:spPr>
          <a:xfrm>
            <a:off x="586985" y="294479"/>
            <a:ext cx="11224975" cy="6269042"/>
          </a:xfrm>
          <a:prstGeom prst="rect">
            <a:avLst/>
          </a:prstGeom>
        </p:spPr>
      </p:pic>
    </p:spTree>
    <p:extLst>
      <p:ext uri="{BB962C8B-B14F-4D97-AF65-F5344CB8AC3E}">
        <p14:creationId xmlns:p14="http://schemas.microsoft.com/office/powerpoint/2010/main" val="92217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
          <a:extLst>
            <a:ext uri="{FF2B5EF4-FFF2-40B4-BE49-F238E27FC236}">
              <a16:creationId xmlns:a16="http://schemas.microsoft.com/office/drawing/2014/main" id="{47D7347A-3F07-075D-0723-F8CE0452DB9E}"/>
            </a:ext>
          </a:extLst>
        </p:cNvPr>
        <p:cNvGrpSpPr/>
        <p:nvPr/>
      </p:nvGrpSpPr>
      <p:grpSpPr>
        <a:xfrm>
          <a:off x="0" y="0"/>
          <a:ext cx="0" cy="0"/>
          <a:chOff x="0" y="0"/>
          <a:chExt cx="0" cy="0"/>
        </a:xfrm>
      </p:grpSpPr>
      <p:pic>
        <p:nvPicPr>
          <p:cNvPr id="3" name="Picture 2" descr="A graph of a graph&#10;&#10;Description automatically generated">
            <a:extLst>
              <a:ext uri="{FF2B5EF4-FFF2-40B4-BE49-F238E27FC236}">
                <a16:creationId xmlns:a16="http://schemas.microsoft.com/office/drawing/2014/main" id="{38090582-3F20-51BF-9AA2-1B9272F7542A}"/>
              </a:ext>
            </a:extLst>
          </p:cNvPr>
          <p:cNvPicPr>
            <a:picLocks noChangeAspect="1"/>
          </p:cNvPicPr>
          <p:nvPr/>
        </p:nvPicPr>
        <p:blipFill>
          <a:blip r:embed="rId3"/>
          <a:stretch>
            <a:fillRect/>
          </a:stretch>
        </p:blipFill>
        <p:spPr>
          <a:xfrm>
            <a:off x="238162" y="1365336"/>
            <a:ext cx="6100367" cy="5016053"/>
          </a:xfrm>
          <a:prstGeom prst="rect">
            <a:avLst/>
          </a:prstGeom>
        </p:spPr>
      </p:pic>
      <p:pic>
        <p:nvPicPr>
          <p:cNvPr id="6" name="Picture 5" descr="A graph of a graph&#10;&#10;Description automatically generated with medium confidence">
            <a:extLst>
              <a:ext uri="{FF2B5EF4-FFF2-40B4-BE49-F238E27FC236}">
                <a16:creationId xmlns:a16="http://schemas.microsoft.com/office/drawing/2014/main" id="{0E91AC9D-0325-1DAC-4BE8-442FF22587B7}"/>
              </a:ext>
            </a:extLst>
          </p:cNvPr>
          <p:cNvPicPr>
            <a:picLocks noChangeAspect="1"/>
          </p:cNvPicPr>
          <p:nvPr/>
        </p:nvPicPr>
        <p:blipFill>
          <a:blip r:embed="rId4"/>
          <a:stretch>
            <a:fillRect/>
          </a:stretch>
        </p:blipFill>
        <p:spPr>
          <a:xfrm>
            <a:off x="6544419" y="1365335"/>
            <a:ext cx="5555701" cy="5016054"/>
          </a:xfrm>
          <a:prstGeom prst="rect">
            <a:avLst/>
          </a:prstGeom>
        </p:spPr>
      </p:pic>
      <p:sp>
        <p:nvSpPr>
          <p:cNvPr id="7" name="TextBox 6">
            <a:extLst>
              <a:ext uri="{FF2B5EF4-FFF2-40B4-BE49-F238E27FC236}">
                <a16:creationId xmlns:a16="http://schemas.microsoft.com/office/drawing/2014/main" id="{2FE21135-3A2A-A227-C993-983ECBE35235}"/>
              </a:ext>
            </a:extLst>
          </p:cNvPr>
          <p:cNvSpPr txBox="1"/>
          <p:nvPr/>
        </p:nvSpPr>
        <p:spPr>
          <a:xfrm>
            <a:off x="3077228" y="502285"/>
            <a:ext cx="7114784" cy="369332"/>
          </a:xfrm>
          <a:prstGeom prst="rect">
            <a:avLst/>
          </a:prstGeom>
          <a:noFill/>
        </p:spPr>
        <p:txBody>
          <a:bodyPr wrap="square" rtlCol="0">
            <a:spAutoFit/>
          </a:bodyPr>
          <a:lstStyle/>
          <a:p>
            <a:r>
              <a:rPr lang="en-MX" dirty="0">
                <a:solidFill>
                  <a:schemeClr val="bg1"/>
                </a:solidFill>
                <a:latin typeface="Avenir Next" panose="020B0503020202020204" pitchFamily="34" charset="0"/>
              </a:rPr>
              <a:t>PROCESO GAUSSIANO (OPTIMIZACIÓN BAYESIANA)</a:t>
            </a:r>
          </a:p>
        </p:txBody>
      </p:sp>
    </p:spTree>
    <p:extLst>
      <p:ext uri="{BB962C8B-B14F-4D97-AF65-F5344CB8AC3E}">
        <p14:creationId xmlns:p14="http://schemas.microsoft.com/office/powerpoint/2010/main" val="3116952530"/>
      </p:ext>
    </p:extLst>
  </p:cSld>
  <p:clrMapOvr>
    <a:masterClrMapping/>
  </p:clrMapOvr>
</p:sld>
</file>

<file path=ppt/theme/theme1.xml><?xml version="1.0" encoding="utf-8"?>
<a:theme xmlns:a="http://schemas.openxmlformats.org/drawingml/2006/main" name="New Material Development Pitch Deck by Slidesgo">
  <a:themeElements>
    <a:clrScheme name="Simple Light">
      <a:dk1>
        <a:srgbClr val="191919"/>
      </a:dk1>
      <a:lt1>
        <a:srgbClr val="FFFFFF"/>
      </a:lt1>
      <a:dk2>
        <a:srgbClr val="7A7AA7"/>
      </a:dk2>
      <a:lt2>
        <a:srgbClr val="A37DB2"/>
      </a:lt2>
      <a:accent1>
        <a:srgbClr val="D2BCD6"/>
      </a:accent1>
      <a:accent2>
        <a:srgbClr val="96A8D1"/>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114</TotalTime>
  <Words>1097</Words>
  <Application>Microsoft Macintosh PowerPoint</Application>
  <PresentationFormat>Widescreen</PresentationFormat>
  <Paragraphs>87</Paragraphs>
  <Slides>12</Slides>
  <Notes>12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Aptos</vt:lpstr>
      <vt:lpstr>Arial</vt:lpstr>
      <vt:lpstr>Avenir Next</vt:lpstr>
      <vt:lpstr>Nunito Light</vt:lpstr>
      <vt:lpstr>Proxima Nova</vt:lpstr>
      <vt:lpstr>Quicksand</vt:lpstr>
      <vt:lpstr>Quicksand Medium</vt:lpstr>
      <vt:lpstr>Quicksand SemiBold</vt:lpstr>
      <vt:lpstr>New Material Development Pitch Deck by Slidesgo</vt:lpstr>
      <vt:lpstr>Slidesgo Final Pages</vt:lpstr>
      <vt:lpstr>Cálculo de grosores de un metamaterial para minimizar su reflectancia a 600nm </vt:lpstr>
      <vt:lpstr>Tabla de contenido </vt:lpstr>
      <vt:lpstr>INTRODUCCIÓN</vt:lpstr>
      <vt:lpstr>¿POR QUÉ SON TAN IMPORTANTES A FUTURO?</vt:lpstr>
      <vt:lpstr>PowerPoint Presentation</vt:lpstr>
      <vt:lpstr>OBJETIVOS</vt:lpstr>
      <vt:lpstr>RESULTADO OBTENIDO </vt:lpstr>
      <vt:lpstr>PowerPoint Presentation</vt:lpstr>
      <vt:lpstr>PowerPoint Presentation</vt:lpstr>
      <vt:lpstr>OBSERVACIONES</vt:lpstr>
      <vt:lpstr>IMPACTO Y CONCLUSIONES </vt:lpstr>
      <vt:lpstr>REFERENCIAS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ROCKENZAHN GALLEGOS, ALINE QUETZALLI</dc:creator>
  <cp:lastModifiedBy>ROCKENZAHN GALLEGOS, ALINE QUETZALLI</cp:lastModifiedBy>
  <cp:revision>1</cp:revision>
  <dcterms:created xsi:type="dcterms:W3CDTF">2024-12-02T19:04:51Z</dcterms:created>
  <dcterms:modified xsi:type="dcterms:W3CDTF">2024-12-02T20:59:02Z</dcterms:modified>
</cp:coreProperties>
</file>